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82" r:id="rId5"/>
    <p:sldId id="284" r:id="rId6"/>
    <p:sldId id="283" r:id="rId7"/>
    <p:sldId id="281" r:id="rId8"/>
    <p:sldId id="278" r:id="rId9"/>
    <p:sldId id="279" r:id="rId10"/>
    <p:sldId id="277" r:id="rId11"/>
    <p:sldId id="272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1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2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7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 одарёнными и талантливыми учащимися в образовательной организации</a:t>
            </a:r>
          </a:p>
          <a:p>
            <a:pPr algn="ctr"/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819" y="62068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№100 города Сочи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Худякова Ивана Степановича»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1740" y="630932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Набиева Ирада Максутовна, учитель английского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7443" y="228039"/>
            <a:ext cx="3716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</a:p>
        </p:txBody>
      </p:sp>
      <p:pic>
        <p:nvPicPr>
          <p:cNvPr id="9218" name="Picture 2" descr="https://mods.mb.ca/cache/communications_2-crop_custom_2400x2262_at_0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69052"/>
            <a:ext cx="3759736" cy="3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80030"/>
            <a:ext cx="31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по ИОМ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09284"/>
            <a:ext cx="52697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деятельность,</a:t>
            </a:r>
          </a:p>
          <a:p>
            <a:pPr algn="ctr"/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Элективные курсы</a:t>
            </a:r>
            <a:endParaRPr lang="ru-RU" sz="3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416" y="3534697"/>
            <a:ext cx="1015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НПК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63589" y="1426196"/>
            <a:ext cx="25765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</a:p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конкурсы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7185" y="3827084"/>
            <a:ext cx="27634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Урочная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7891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721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построения индивидуального образовательного маршрута</a:t>
            </a:r>
          </a:p>
          <a:p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99417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Определить уровень развития ребенка (в т.ч. его качества и способности);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Очертить долгосрочные и краткосрочные цели и пути к их достижению.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Определить время, которое должен затратить ребенок на освоение стандартной   и специальной программы;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Предусмотреть участие родителей;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Определить способы оценки успехов воспитанника.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223229"/>
            <a:ext cx="8964488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построения программы: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Индивидуальность.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Учет возрастных особенностей ребенка.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Последовательность.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Преемственность.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Сотрудничество.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Успешность.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6234696"/>
            <a:ext cx="8964488" cy="129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программы: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Познавательная деятельность учащихся.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Эмоционально-личностная сфера.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Межличностные отношения.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Психологическое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физическое здоровье.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Структура: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ti.tpu.ru/images/news2018/02/01/vnimaniyu_uchastnikov_regionalnyh_mezhvuzovskih_olimpiad_20172018_gg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976664" cy="3854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myshared.ru/4/189429/slide_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917731"/>
            <a:ext cx="8131482" cy="2940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9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mel.fm/i/1/1WXxjcHGjy/128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8" r="4466"/>
          <a:stretch/>
        </p:blipFill>
        <p:spPr bwMode="auto">
          <a:xfrm>
            <a:off x="-33218" y="-1"/>
            <a:ext cx="9177217" cy="68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493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Федеральная целевая программа «Одаренные дети»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6524" y="76470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Одаренный ребенок – это ребенок, который выделяется яркими, очевидными, иногда  выдающимися достижениями в том или ином виде деятельности. </a:t>
            </a:r>
          </a:p>
          <a:p>
            <a:pPr algn="just"/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get-zen_doc/3769340/pub_5ffadffcd1a90641caaf12c2_5ffae265bb14d54ffb5370f7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71815"/>
            <a:ext cx="4777801" cy="33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4096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индивидуальность ребенка,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интеллектуальных и творческих способностей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стимулирование их позитивного проявления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толерантное отношение</a:t>
            </a:r>
            <a:endParaRPr lang="ru-RU" sz="3200" dirty="0"/>
          </a:p>
        </p:txBody>
      </p:sp>
      <p:pic>
        <p:nvPicPr>
          <p:cNvPr id="3" name="Picture 2" descr="https://avatars.mds.yandex.net/get-zen_doc/3769340/pub_5ffadffcd1a90641caaf12c2_5ffae265bb14d54ffb5370f7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6" y="20436"/>
            <a:ext cx="3417265" cy="24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dzeninfra.ru/get-zen_doc/4120782/pub_60c992d759ee114a8dcdc0eb_60c9930453530700cd8cc9e9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82720"/>
            <a:ext cx="2721923" cy="37973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2837" y="1340768"/>
            <a:ext cx="5335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«Одаренность человека —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0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zen_doc/3769340/pub_5ffadffcd1a90641caaf12c2_5ffae265bb14d54ffb5370f7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6" y="20436"/>
            <a:ext cx="3417265" cy="24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1220662"/>
            <a:ext cx="552694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38576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нашей школы – создание условий для полноценного развития природных способностей, предоставление сферы деятельности, необходимой для самореализации, творческого самовыражения и формирование потребности в непрерывном самообразовании. Воспитание духовно свободной личности, способной в индивидуальном творчестве проявлять свой потенциал.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0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z-russia.ru/wp-content/uploads/4/8/5/485d949b6d09abb1e8e648cb8972c38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51520" y="620688"/>
            <a:ext cx="230425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Индивидуализация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5796136" y="5229200"/>
            <a:ext cx="2520280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Психолого-педагогическое сопровождение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6444208" y="2319226"/>
            <a:ext cx="2520280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Сотрудничество с родителями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20544" y="5255352"/>
            <a:ext cx="3002776" cy="1483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Дифференцированность обучения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544" y="3703063"/>
            <a:ext cx="2771800" cy="1483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Развивающая среда</a:t>
            </a:r>
          </a:p>
        </p:txBody>
      </p:sp>
      <p:sp>
        <p:nvSpPr>
          <p:cNvPr id="9" name="Овал 8"/>
          <p:cNvSpPr/>
          <p:nvPr/>
        </p:nvSpPr>
        <p:spPr>
          <a:xfrm>
            <a:off x="155575" y="2295985"/>
            <a:ext cx="2771800" cy="1483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Воспитывающая среда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750049" y="975073"/>
            <a:ext cx="2243807" cy="1317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Педагогические кадры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50049" y="3868602"/>
            <a:ext cx="2393952" cy="141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13886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934" y="74474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Образовательные технологии </a:t>
            </a:r>
          </a:p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реализации работы с одаренными детьми</a:t>
            </a:r>
          </a:p>
        </p:txBody>
      </p:sp>
      <p:pic>
        <p:nvPicPr>
          <p:cNvPr id="11266" name="Picture 2" descr="https://avatars.mds.yandex.net/get-zen_doc/1707354/pub_5dcc2538f3abe118dc3aa998_5dcc2557f3cd8870191c6d70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34" y="1828800"/>
            <a:ext cx="895016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6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5" y="836712"/>
            <a:ext cx="8937383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28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Информационно-коммуникативные технологии.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критического мышления.</a:t>
            </a:r>
          </a:p>
          <a:p>
            <a:pPr marL="742950" indent="-742950" algn="ctr">
              <a:buAutoNum type="arabicPeriod"/>
            </a:pPr>
            <a:r>
              <a:rPr lang="ru-RU" sz="28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Проектный и исследовательский методы.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Портфолио.</a:t>
            </a:r>
          </a:p>
          <a:p>
            <a:pPr marL="742950" indent="-742950" algn="ctr">
              <a:buAutoNum type="arabicPeriod"/>
            </a:pPr>
            <a:r>
              <a:rPr lang="ru-RU" sz="28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проблемного обучения.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 в сотрудничестве.</a:t>
            </a:r>
          </a:p>
          <a:p>
            <a:pPr marL="742950" indent="-742950" algn="ctr">
              <a:buAutoNum type="arabicPeriod"/>
            </a:pPr>
            <a:r>
              <a:rPr lang="ru-RU" sz="28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интегрированного обучения.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Кейс технологии.</a:t>
            </a:r>
          </a:p>
          <a:p>
            <a:pPr marL="742950" indent="-742950" algn="ctr">
              <a:buAutoNum type="arabicPeriod"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модульного обучения.</a:t>
            </a:r>
          </a:p>
          <a:p>
            <a:pPr marL="742950" indent="-742950" algn="ctr">
              <a:buAutoNum type="arabicPeriod"/>
            </a:pPr>
            <a:endParaRPr lang="ru-RU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AutoNum type="arabicPeriod"/>
            </a:pPr>
            <a:endParaRPr lang="ru-RU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88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361</Words>
  <Application>Microsoft Office PowerPoint</Application>
  <PresentationFormat>Экран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Владимировна</dc:creator>
  <cp:lastModifiedBy>ТерновыхТ</cp:lastModifiedBy>
  <cp:revision>83</cp:revision>
  <dcterms:created xsi:type="dcterms:W3CDTF">2019-01-08T16:11:02Z</dcterms:created>
  <dcterms:modified xsi:type="dcterms:W3CDTF">2023-06-26T13:45:33Z</dcterms:modified>
</cp:coreProperties>
</file>