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6" r:id="rId3"/>
    <p:sldId id="280" r:id="rId4"/>
    <p:sldId id="299" r:id="rId5"/>
    <p:sldId id="283" r:id="rId6"/>
    <p:sldId id="303" r:id="rId7"/>
    <p:sldId id="291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15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аврева Людмила Владимировна" initials="КЛ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DBB6"/>
    <a:srgbClr val="006600"/>
    <a:srgbClr val="045854"/>
    <a:srgbClr val="0099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>
        <p:scale>
          <a:sx n="118" d="100"/>
          <a:sy n="118" d="100"/>
        </p:scale>
        <p:origin x="-72" y="234"/>
      </p:cViewPr>
      <p:guideLst>
        <p:guide orient="horz" pos="2160"/>
        <p:guide pos="41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1FB30-C7BB-429C-8F5F-C33A833243AB}" type="doc">
      <dgm:prSet loTypeId="urn:microsoft.com/office/officeart/2005/8/layout/targe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4D4C0D-2474-4D3D-A702-776A2F2E866B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Snow magic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5CC31-900C-4D31-8441-547413BB9DC0}" type="parTrans" cxnId="{DFB40DC8-2BD6-46A4-AF4C-127B0C49BA25}">
      <dgm:prSet/>
      <dgm:spPr/>
      <dgm:t>
        <a:bodyPr/>
        <a:lstStyle/>
        <a:p>
          <a:endParaRPr lang="ru-RU"/>
        </a:p>
      </dgm:t>
    </dgm:pt>
    <dgm:pt modelId="{2BCFB1E8-3282-41DE-894C-5F045A7F3537}" type="sibTrans" cxnId="{DFB40DC8-2BD6-46A4-AF4C-127B0C49BA25}">
      <dgm:prSet/>
      <dgm:spPr/>
      <dgm:t>
        <a:bodyPr/>
        <a:lstStyle/>
        <a:p>
          <a:endParaRPr lang="ru-RU"/>
        </a:p>
      </dgm:t>
    </dgm:pt>
    <dgm:pt modelId="{22CB6172-DC5A-46F9-A7C5-87E4B8910106}">
      <dgm:prSet custT="1"/>
      <dgm:spPr/>
      <dgm:t>
        <a:bodyPr/>
        <a:lstStyle/>
        <a:p>
          <a:pPr algn="r" rtl="0"/>
          <a:endParaRPr lang="ru-RU" sz="1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600" b="1" dirty="0" smtClean="0">
              <a:solidFill>
                <a:srgbClr val="00B0F0"/>
              </a:solidFill>
            </a:rPr>
            <a:t> </a:t>
          </a:r>
          <a:r>
            <a:rPr lang="ru-RU" sz="16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школьных конкурсах, акциях и праздничных мероприятиях</a:t>
          </a:r>
          <a:endParaRPr lang="ru-RU" sz="1600" b="0" i="0" u="none" dirty="0">
            <a:solidFill>
              <a:srgbClr val="00B0F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61135-AABA-4222-AC8F-A791D3C885DF}" type="parTrans" cxnId="{0098B3D7-1F20-4165-8BF9-9F8D74CE99A8}">
      <dgm:prSet/>
      <dgm:spPr/>
      <dgm:t>
        <a:bodyPr/>
        <a:lstStyle/>
        <a:p>
          <a:endParaRPr lang="ru-RU"/>
        </a:p>
      </dgm:t>
    </dgm:pt>
    <dgm:pt modelId="{A75E0121-68C8-4BFE-BF20-29E996CCC3B4}" type="sibTrans" cxnId="{0098B3D7-1F20-4165-8BF9-9F8D74CE99A8}">
      <dgm:prSet/>
      <dgm:spPr/>
      <dgm:t>
        <a:bodyPr/>
        <a:lstStyle/>
        <a:p>
          <a:endParaRPr lang="ru-RU"/>
        </a:p>
      </dgm:t>
    </dgm:pt>
    <dgm:pt modelId="{B115B975-BBA6-4BC8-947F-C5BECA50600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международных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6B76B-C462-4824-A43F-E7BFDD89A623}" type="sibTrans" cxnId="{88B80E8D-9972-4561-89FD-BF2C9C867F5D}">
      <dgm:prSet/>
      <dgm:spPr/>
      <dgm:t>
        <a:bodyPr/>
        <a:lstStyle/>
        <a:p>
          <a:endParaRPr lang="ru-RU"/>
        </a:p>
      </dgm:t>
    </dgm:pt>
    <dgm:pt modelId="{04E458D8-C0E3-4EA9-9589-6E22125B09EB}" type="parTrans" cxnId="{88B80E8D-9972-4561-89FD-BF2C9C867F5D}">
      <dgm:prSet/>
      <dgm:spPr/>
      <dgm:t>
        <a:bodyPr/>
        <a:lstStyle/>
        <a:p>
          <a:endParaRPr lang="ru-RU"/>
        </a:p>
      </dgm:t>
    </dgm:pt>
    <dgm:pt modelId="{F411C7EF-E7A1-4ED0-AB5A-E5092C6AA926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English Time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0E130-C9B7-4A92-9C5A-B494EC16452A}" type="parTrans" cxnId="{CF007BCA-5B88-42D5-9478-FE327F3BB751}">
      <dgm:prSet/>
      <dgm:spPr/>
      <dgm:t>
        <a:bodyPr/>
        <a:lstStyle/>
        <a:p>
          <a:endParaRPr lang="ru-RU"/>
        </a:p>
      </dgm:t>
    </dgm:pt>
    <dgm:pt modelId="{1A689290-CF3C-4EEB-B452-22159A8E6BF2}" type="sibTrans" cxnId="{CF007BCA-5B88-42D5-9478-FE327F3BB751}">
      <dgm:prSet/>
      <dgm:spPr/>
      <dgm:t>
        <a:bodyPr/>
        <a:lstStyle/>
        <a:p>
          <a:endParaRPr lang="ru-RU"/>
        </a:p>
      </dgm:t>
    </dgm:pt>
    <dgm:pt modelId="{91235D49-E928-4831-B1F4-A656FFD3DD4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Золотой петушок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379DE4-A511-48D0-83C9-92E75C50265B}" type="sibTrans" cxnId="{EC2C355A-39D0-4B85-BADF-24B7A4BDD78F}">
      <dgm:prSet/>
      <dgm:spPr/>
      <dgm:t>
        <a:bodyPr/>
        <a:lstStyle/>
        <a:p>
          <a:endParaRPr lang="ru-RU"/>
        </a:p>
      </dgm:t>
    </dgm:pt>
    <dgm:pt modelId="{E4D85968-86D6-418C-80B9-CE9D8E8CCF7C}" type="parTrans" cxnId="{EC2C355A-39D0-4B85-BADF-24B7A4BDD78F}">
      <dgm:prSet/>
      <dgm:spPr/>
      <dgm:t>
        <a:bodyPr/>
        <a:lstStyle/>
        <a:p>
          <a:endParaRPr lang="ru-RU"/>
        </a:p>
      </dgm:t>
    </dgm:pt>
    <dgm:pt modelId="{A9647FC8-BE16-4925-8EF1-37F78474E39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98A4D-71B2-4E98-8462-42BD932694DA}" type="sibTrans" cxnId="{7AD47458-5D38-467A-93B5-8BC28D6CB29D}">
      <dgm:prSet/>
      <dgm:spPr/>
      <dgm:t>
        <a:bodyPr/>
        <a:lstStyle/>
        <a:p>
          <a:endParaRPr lang="ru-RU"/>
        </a:p>
      </dgm:t>
    </dgm:pt>
    <dgm:pt modelId="{8390F7B8-D159-45AD-BD6F-B4B66AFCC5DB}" type="parTrans" cxnId="{7AD47458-5D38-467A-93B5-8BC28D6CB29D}">
      <dgm:prSet/>
      <dgm:spPr/>
      <dgm:t>
        <a:bodyPr/>
        <a:lstStyle/>
        <a:p>
          <a:endParaRPr lang="ru-RU"/>
        </a:p>
      </dgm:t>
    </dgm:pt>
    <dgm:pt modelId="{6AA1990C-8313-4902-8219-EF4E0FE70F79}">
      <dgm:prSet phldrT="[Текст]" custT="1"/>
      <dgm:spPr/>
      <dgm:t>
        <a:bodyPr/>
        <a:lstStyle/>
        <a:p>
          <a:r>
            <a:rPr lang="ru-RU" sz="1600" b="1" baseline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всероссийских</a:t>
          </a:r>
          <a:endParaRPr lang="ru-RU" sz="1600" b="1" baseline="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3F869-A684-443C-81FC-073F25E457B5}" type="sibTrans" cxnId="{93BA4605-FD44-43BB-834E-321AC1652473}">
      <dgm:prSet/>
      <dgm:spPr/>
      <dgm:t>
        <a:bodyPr/>
        <a:lstStyle/>
        <a:p>
          <a:endParaRPr lang="ru-RU"/>
        </a:p>
      </dgm:t>
    </dgm:pt>
    <dgm:pt modelId="{3A65849E-BA8C-4732-A143-1BAA9DEA3ED8}" type="parTrans" cxnId="{93BA4605-FD44-43BB-834E-321AC1652473}">
      <dgm:prSet/>
      <dgm:spPr/>
      <dgm:t>
        <a:bodyPr/>
        <a:lstStyle/>
        <a:p>
          <a:endParaRPr lang="ru-RU"/>
        </a:p>
      </dgm:t>
    </dgm:pt>
    <dgm:pt modelId="{C5EF958E-2E34-451E-9129-754427827491}">
      <dgm:prSet phldrT="[Текст]" custT="1"/>
      <dgm:spPr/>
      <dgm:t>
        <a:bodyPr/>
        <a:lstStyle/>
        <a:p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Заврики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FB2641-930F-49E6-81B6-9137009FC1A3}" type="parTrans" cxnId="{64AA0AD8-62E7-4EB3-842D-87B3B78FF54B}">
      <dgm:prSet/>
      <dgm:spPr/>
      <dgm:t>
        <a:bodyPr/>
        <a:lstStyle/>
        <a:p>
          <a:endParaRPr lang="ru-RU"/>
        </a:p>
      </dgm:t>
    </dgm:pt>
    <dgm:pt modelId="{07467D3A-9CB7-42A8-81B9-8FBBE8E4870F}" type="sibTrans" cxnId="{64AA0AD8-62E7-4EB3-842D-87B3B78FF54B}">
      <dgm:prSet/>
      <dgm:spPr/>
      <dgm:t>
        <a:bodyPr/>
        <a:lstStyle/>
        <a:p>
          <a:endParaRPr lang="ru-RU"/>
        </a:p>
      </dgm:t>
    </dgm:pt>
    <dgm:pt modelId="{B1419F7C-E976-4E87-9082-DD91597D623A}">
      <dgm:prSet phldrT="[Текст]" custT="1"/>
      <dgm:spPr/>
      <dgm:t>
        <a:bodyPr/>
        <a:lstStyle/>
        <a:p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Учи.ру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FBEC3B-F9FA-4E9F-97A4-EC94CA8BA4BC}" type="parTrans" cxnId="{7533F31B-4053-4AAE-9F94-E85A5C100BCB}">
      <dgm:prSet/>
      <dgm:spPr/>
      <dgm:t>
        <a:bodyPr/>
        <a:lstStyle/>
        <a:p>
          <a:endParaRPr lang="ru-RU"/>
        </a:p>
      </dgm:t>
    </dgm:pt>
    <dgm:pt modelId="{7A3BFF50-2AB4-4D13-9EBA-BFA798969E7A}" type="sibTrans" cxnId="{7533F31B-4053-4AAE-9F94-E85A5C100BCB}">
      <dgm:prSet/>
      <dgm:spPr/>
      <dgm:t>
        <a:bodyPr/>
        <a:lstStyle/>
        <a:p>
          <a:endParaRPr lang="ru-RU"/>
        </a:p>
      </dgm:t>
    </dgm:pt>
    <dgm:pt modelId="{7C17388C-E774-4133-B56B-CDEE3CD13510}">
      <dgm:prSet phldrT="[Текст]" custT="1"/>
      <dgm:spPr/>
      <dgm:t>
        <a:bodyPr/>
        <a:lstStyle/>
        <a:p>
          <a:r>
            <a:rPr lang="ru-RU" sz="16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Голос.Дети</a:t>
          </a:r>
          <a:endParaRPr lang="ru-RU" sz="16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A43A34-43AD-4C20-BB61-0B8BB20FC503}" type="parTrans" cxnId="{80E96D09-D078-46D0-A642-EADA0963CE74}">
      <dgm:prSet/>
      <dgm:spPr/>
      <dgm:t>
        <a:bodyPr/>
        <a:lstStyle/>
        <a:p>
          <a:endParaRPr lang="ru-RU"/>
        </a:p>
      </dgm:t>
    </dgm:pt>
    <dgm:pt modelId="{655BE489-3F08-494B-A83C-3B5DD5971325}" type="sibTrans" cxnId="{80E96D09-D078-46D0-A642-EADA0963CE74}">
      <dgm:prSet/>
      <dgm:spPr/>
      <dgm:t>
        <a:bodyPr/>
        <a:lstStyle/>
        <a:p>
          <a:endParaRPr lang="ru-RU"/>
        </a:p>
      </dgm:t>
    </dgm:pt>
    <dgm:pt modelId="{078A9CC7-F285-49DA-B580-0C44C5C02191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Мы все из одной глины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998E3F-4B84-4AA1-9974-105FE3E98B66}" type="parTrans" cxnId="{B70DE131-B5DC-456C-8BB0-E68B7769943C}">
      <dgm:prSet/>
      <dgm:spPr/>
      <dgm:t>
        <a:bodyPr/>
        <a:lstStyle/>
        <a:p>
          <a:endParaRPr lang="ru-RU"/>
        </a:p>
      </dgm:t>
    </dgm:pt>
    <dgm:pt modelId="{CC94FEC5-0C3B-4E45-B261-096020B00B00}" type="sibTrans" cxnId="{B70DE131-B5DC-456C-8BB0-E68B7769943C}">
      <dgm:prSet/>
      <dgm:spPr/>
      <dgm:t>
        <a:bodyPr/>
        <a:lstStyle/>
        <a:p>
          <a:endParaRPr lang="ru-RU"/>
        </a:p>
      </dgm:t>
    </dgm:pt>
    <dgm:pt modelId="{550290E9-23E2-4D80-AAF5-529FB3A229C3}" type="pres">
      <dgm:prSet presAssocID="{B631FB30-C7BB-429C-8F5F-C33A833243A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05BC20-062E-46DE-A809-ACE5605EBB62}" type="pres">
      <dgm:prSet presAssocID="{B115B975-BBA6-4BC8-947F-C5BECA50600B}" presName="circle1" presStyleLbl="node1" presStyleIdx="0" presStyleCnt="4" custScaleY="110880"/>
      <dgm:spPr>
        <a:solidFill>
          <a:srgbClr val="92D050"/>
        </a:solidFill>
        <a:ln w="25400">
          <a:solidFill>
            <a:schemeClr val="accent6"/>
          </a:solidFill>
        </a:ln>
      </dgm:spPr>
    </dgm:pt>
    <dgm:pt modelId="{CD7DFF69-F67C-4290-8B5F-B5A983221163}" type="pres">
      <dgm:prSet presAssocID="{B115B975-BBA6-4BC8-947F-C5BECA50600B}" presName="space" presStyleCnt="0"/>
      <dgm:spPr/>
    </dgm:pt>
    <dgm:pt modelId="{A13BDEDA-644D-411D-A0A3-7AF1A138C718}" type="pres">
      <dgm:prSet presAssocID="{B115B975-BBA6-4BC8-947F-C5BECA50600B}" presName="rect1" presStyleLbl="alignAcc1" presStyleIdx="0" presStyleCnt="4" custScaleY="110284" custLinFactNeighborX="1206" custLinFactNeighborY="-703"/>
      <dgm:spPr/>
      <dgm:t>
        <a:bodyPr/>
        <a:lstStyle/>
        <a:p>
          <a:endParaRPr lang="ru-RU"/>
        </a:p>
      </dgm:t>
    </dgm:pt>
    <dgm:pt modelId="{390AE10B-1FB2-4A26-B2B8-C4DBD2CB638A}" type="pres">
      <dgm:prSet presAssocID="{6AA1990C-8313-4902-8219-EF4E0FE70F79}" presName="vertSpace2" presStyleLbl="node1" presStyleIdx="0" presStyleCnt="4"/>
      <dgm:spPr/>
    </dgm:pt>
    <dgm:pt modelId="{8DC6A444-626A-47AA-AB0B-3E29F3623418}" type="pres">
      <dgm:prSet presAssocID="{6AA1990C-8313-4902-8219-EF4E0FE70F79}" presName="circle2" presStyleLbl="node1" presStyleIdx="1" presStyleCnt="4"/>
      <dgm:spPr>
        <a:solidFill>
          <a:srgbClr val="FFC000"/>
        </a:solidFill>
      </dgm:spPr>
    </dgm:pt>
    <dgm:pt modelId="{EDCC8232-F749-4B67-8383-D207419148CF}" type="pres">
      <dgm:prSet presAssocID="{6AA1990C-8313-4902-8219-EF4E0FE70F79}" presName="rect2" presStyleLbl="alignAcc1" presStyleIdx="1" presStyleCnt="4"/>
      <dgm:spPr/>
      <dgm:t>
        <a:bodyPr/>
        <a:lstStyle/>
        <a:p>
          <a:endParaRPr lang="ru-RU"/>
        </a:p>
      </dgm:t>
    </dgm:pt>
    <dgm:pt modelId="{D4E68504-E63B-442F-BE50-67A074505080}" type="pres">
      <dgm:prSet presAssocID="{A9647FC8-BE16-4925-8EF1-37F78474E397}" presName="vertSpace3" presStyleLbl="node1" presStyleIdx="1" presStyleCnt="4"/>
      <dgm:spPr/>
    </dgm:pt>
    <dgm:pt modelId="{3E65CC67-57B1-49FF-94B7-7E69CF949190}" type="pres">
      <dgm:prSet presAssocID="{A9647FC8-BE16-4925-8EF1-37F78474E397}" presName="circle3" presStyleLbl="node1" presStyleIdx="2" presStyleCnt="4"/>
      <dgm:spPr>
        <a:solidFill>
          <a:srgbClr val="FFFF00"/>
        </a:solidFill>
      </dgm:spPr>
    </dgm:pt>
    <dgm:pt modelId="{C5F722B5-BEE8-4245-93A0-0A9B711E3926}" type="pres">
      <dgm:prSet presAssocID="{A9647FC8-BE16-4925-8EF1-37F78474E397}" presName="rect3" presStyleLbl="alignAcc1" presStyleIdx="2" presStyleCnt="4"/>
      <dgm:spPr/>
      <dgm:t>
        <a:bodyPr/>
        <a:lstStyle/>
        <a:p>
          <a:endParaRPr lang="ru-RU"/>
        </a:p>
      </dgm:t>
    </dgm:pt>
    <dgm:pt modelId="{405E4071-142D-4A4B-9EBA-22EC9AFE50E7}" type="pres">
      <dgm:prSet presAssocID="{22CB6172-DC5A-46F9-A7C5-87E4B8910106}" presName="vertSpace4" presStyleLbl="node1" presStyleIdx="2" presStyleCnt="4"/>
      <dgm:spPr/>
    </dgm:pt>
    <dgm:pt modelId="{A9A7AC64-0577-49DF-9822-209D1DF8A17A}" type="pres">
      <dgm:prSet presAssocID="{22CB6172-DC5A-46F9-A7C5-87E4B8910106}" presName="circle4" presStyleLbl="node1" presStyleIdx="3" presStyleCnt="4"/>
      <dgm:spPr/>
    </dgm:pt>
    <dgm:pt modelId="{C9BC2A9C-F9AC-432F-9A9E-917D8909A166}" type="pres">
      <dgm:prSet presAssocID="{22CB6172-DC5A-46F9-A7C5-87E4B8910106}" presName="rect4" presStyleLbl="alignAcc1" presStyleIdx="3" presStyleCnt="4" custScaleY="149416" custLinFactNeighborX="1711" custLinFactNeighborY="48673"/>
      <dgm:spPr/>
      <dgm:t>
        <a:bodyPr/>
        <a:lstStyle/>
        <a:p>
          <a:endParaRPr lang="ru-RU"/>
        </a:p>
      </dgm:t>
    </dgm:pt>
    <dgm:pt modelId="{B3B4B214-5B05-47A9-B0E1-013967ACEF42}" type="pres">
      <dgm:prSet presAssocID="{B115B975-BBA6-4BC8-947F-C5BECA50600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5570A-BB6F-4D67-9790-D77A58DA0812}" type="pres">
      <dgm:prSet presAssocID="{B115B975-BBA6-4BC8-947F-C5BECA50600B}" presName="rect1ChTx" presStyleLbl="alignAcc1" presStyleIdx="3" presStyleCnt="4" custScaleY="133589" custLinFactNeighborX="-7443" custLinFactNeighborY="-5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A708E-E4D7-431A-A05F-6793DA8379EE}" type="pres">
      <dgm:prSet presAssocID="{6AA1990C-8313-4902-8219-EF4E0FE70F79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3546F-6C8F-4DA9-8676-CBF800537F08}" type="pres">
      <dgm:prSet presAssocID="{6AA1990C-8313-4902-8219-EF4E0FE70F79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22F19-AAA1-4898-9A26-23D2FC4F749D}" type="pres">
      <dgm:prSet presAssocID="{A9647FC8-BE16-4925-8EF1-37F78474E39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76641-7435-42DB-A6C5-E4DB86793B8D}" type="pres">
      <dgm:prSet presAssocID="{A9647FC8-BE16-4925-8EF1-37F78474E397}" presName="rect3ChTx" presStyleLbl="alignAcc1" presStyleIdx="3" presStyleCnt="4" custScaleY="100000" custLinFactNeighborX="172" custLinFactNeighborY="12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78807-8932-4FAB-B470-134A6E0D48AE}" type="pres">
      <dgm:prSet presAssocID="{22CB6172-DC5A-46F9-A7C5-87E4B8910106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465D7-3750-4A9A-89E4-9A14D06478E7}" type="pres">
      <dgm:prSet presAssocID="{22CB6172-DC5A-46F9-A7C5-87E4B8910106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1B9F3099-9B94-4364-87BC-E18A072E078E}" type="presOf" srcId="{F411C7EF-E7A1-4ED0-AB5A-E5092C6AA926}" destId="{5E15570A-BB6F-4D67-9790-D77A58DA0812}" srcOrd="0" destOrd="1" presId="urn:microsoft.com/office/officeart/2005/8/layout/target3"/>
    <dgm:cxn modelId="{B70DE131-B5DC-456C-8BB0-E68B7769943C}" srcId="{A9647FC8-BE16-4925-8EF1-37F78474E397}" destId="{078A9CC7-F285-49DA-B580-0C44C5C02191}" srcOrd="1" destOrd="0" parTransId="{B0998E3F-4B84-4AA1-9974-105FE3E98B66}" sibTransId="{CC94FEC5-0C3B-4E45-B261-096020B00B00}"/>
    <dgm:cxn modelId="{EC2C355A-39D0-4B85-BADF-24B7A4BDD78F}" srcId="{A9647FC8-BE16-4925-8EF1-37F78474E397}" destId="{91235D49-E928-4831-B1F4-A656FFD3DD44}" srcOrd="0" destOrd="0" parTransId="{E4D85968-86D6-418C-80B9-CE9D8E8CCF7C}" sibTransId="{05379DE4-A511-48D0-83C9-92E75C50265B}"/>
    <dgm:cxn modelId="{BECAF2C6-3766-4B35-B026-117494F0D9E5}" type="presOf" srcId="{7C17388C-E774-4133-B56B-CDEE3CD13510}" destId="{F8B3546F-6C8F-4DA9-8676-CBF800537F08}" srcOrd="0" destOrd="2" presId="urn:microsoft.com/office/officeart/2005/8/layout/target3"/>
    <dgm:cxn modelId="{7AD47458-5D38-467A-93B5-8BC28D6CB29D}" srcId="{B631FB30-C7BB-429C-8F5F-C33A833243AB}" destId="{A9647FC8-BE16-4925-8EF1-37F78474E397}" srcOrd="2" destOrd="0" parTransId="{8390F7B8-D159-45AD-BD6F-B4B66AFCC5DB}" sibTransId="{7D598A4D-71B2-4E98-8462-42BD932694DA}"/>
    <dgm:cxn modelId="{111B8D3C-F266-40AD-B2F6-09707D944D22}" type="presOf" srcId="{B1419F7C-E976-4E87-9082-DD91597D623A}" destId="{F8B3546F-6C8F-4DA9-8676-CBF800537F08}" srcOrd="0" destOrd="0" presId="urn:microsoft.com/office/officeart/2005/8/layout/target3"/>
    <dgm:cxn modelId="{854C90E3-49C0-4374-93BE-3FBEE1569C49}" type="presOf" srcId="{A9647FC8-BE16-4925-8EF1-37F78474E397}" destId="{83022F19-AAA1-4898-9A26-23D2FC4F749D}" srcOrd="1" destOrd="0" presId="urn:microsoft.com/office/officeart/2005/8/layout/target3"/>
    <dgm:cxn modelId="{7533F31B-4053-4AAE-9F94-E85A5C100BCB}" srcId="{6AA1990C-8313-4902-8219-EF4E0FE70F79}" destId="{B1419F7C-E976-4E87-9082-DD91597D623A}" srcOrd="0" destOrd="0" parTransId="{35FBEC3B-F9FA-4E9F-97A4-EC94CA8BA4BC}" sibTransId="{7A3BFF50-2AB4-4D13-9EBA-BFA798969E7A}"/>
    <dgm:cxn modelId="{0083CAAB-A32E-4024-AFEA-EBCB699A23AA}" type="presOf" srcId="{078A9CC7-F285-49DA-B580-0C44C5C02191}" destId="{E7976641-7435-42DB-A6C5-E4DB86793B8D}" srcOrd="0" destOrd="1" presId="urn:microsoft.com/office/officeart/2005/8/layout/target3"/>
    <dgm:cxn modelId="{6C012E9A-DCED-468F-A08B-4A29BB537DE0}" type="presOf" srcId="{6AA1990C-8313-4902-8219-EF4E0FE70F79}" destId="{EDCC8232-F749-4B67-8383-D207419148CF}" srcOrd="0" destOrd="0" presId="urn:microsoft.com/office/officeart/2005/8/layout/target3"/>
    <dgm:cxn modelId="{88B80E8D-9972-4561-89FD-BF2C9C867F5D}" srcId="{B631FB30-C7BB-429C-8F5F-C33A833243AB}" destId="{B115B975-BBA6-4BC8-947F-C5BECA50600B}" srcOrd="0" destOrd="0" parTransId="{04E458D8-C0E3-4EA9-9589-6E22125B09EB}" sibTransId="{42A6B76B-C462-4824-A43F-E7BFDD89A623}"/>
    <dgm:cxn modelId="{2F0A09DA-EE67-47FE-B4C0-758B7898E311}" type="presOf" srcId="{B115B975-BBA6-4BC8-947F-C5BECA50600B}" destId="{B3B4B214-5B05-47A9-B0E1-013967ACEF42}" srcOrd="1" destOrd="0" presId="urn:microsoft.com/office/officeart/2005/8/layout/target3"/>
    <dgm:cxn modelId="{93BA4605-FD44-43BB-834E-321AC1652473}" srcId="{B631FB30-C7BB-429C-8F5F-C33A833243AB}" destId="{6AA1990C-8313-4902-8219-EF4E0FE70F79}" srcOrd="1" destOrd="0" parTransId="{3A65849E-BA8C-4732-A143-1BAA9DEA3ED8}" sibTransId="{0E23F869-A684-443C-81FC-073F25E457B5}"/>
    <dgm:cxn modelId="{CF007BCA-5B88-42D5-9478-FE327F3BB751}" srcId="{B115B975-BBA6-4BC8-947F-C5BECA50600B}" destId="{F411C7EF-E7A1-4ED0-AB5A-E5092C6AA926}" srcOrd="1" destOrd="0" parTransId="{AE60E130-C9B7-4A92-9C5A-B494EC16452A}" sibTransId="{1A689290-CF3C-4EEB-B452-22159A8E6BF2}"/>
    <dgm:cxn modelId="{E6FCA42B-151E-4069-9A71-BA5AC4D2E76F}" type="presOf" srcId="{22CB6172-DC5A-46F9-A7C5-87E4B8910106}" destId="{C9BC2A9C-F9AC-432F-9A9E-917D8909A166}" srcOrd="0" destOrd="0" presId="urn:microsoft.com/office/officeart/2005/8/layout/target3"/>
    <dgm:cxn modelId="{DFB40DC8-2BD6-46A4-AF4C-127B0C49BA25}" srcId="{B115B975-BBA6-4BC8-947F-C5BECA50600B}" destId="{484D4C0D-2474-4D3D-A702-776A2F2E866B}" srcOrd="0" destOrd="0" parTransId="{EBF5CC31-900C-4D31-8441-547413BB9DC0}" sibTransId="{2BCFB1E8-3282-41DE-894C-5F045A7F3537}"/>
    <dgm:cxn modelId="{80E96D09-D078-46D0-A642-EADA0963CE74}" srcId="{6AA1990C-8313-4902-8219-EF4E0FE70F79}" destId="{7C17388C-E774-4133-B56B-CDEE3CD13510}" srcOrd="2" destOrd="0" parTransId="{C9A43A34-43AD-4C20-BB61-0B8BB20FC503}" sibTransId="{655BE489-3F08-494B-A83C-3B5DD5971325}"/>
    <dgm:cxn modelId="{A277CA41-D0E7-4658-9CBE-20502A6F0839}" type="presOf" srcId="{6AA1990C-8313-4902-8219-EF4E0FE70F79}" destId="{9F0A708E-E4D7-431A-A05F-6793DA8379EE}" srcOrd="1" destOrd="0" presId="urn:microsoft.com/office/officeart/2005/8/layout/target3"/>
    <dgm:cxn modelId="{643B1609-E2DF-4B2A-937E-4BE6F89CAA8E}" type="presOf" srcId="{B115B975-BBA6-4BC8-947F-C5BECA50600B}" destId="{A13BDEDA-644D-411D-A0A3-7AF1A138C718}" srcOrd="0" destOrd="0" presId="urn:microsoft.com/office/officeart/2005/8/layout/target3"/>
    <dgm:cxn modelId="{45B7CA11-3141-498D-96C7-57E1EF986A00}" type="presOf" srcId="{C5EF958E-2E34-451E-9129-754427827491}" destId="{F8B3546F-6C8F-4DA9-8676-CBF800537F08}" srcOrd="0" destOrd="1" presId="urn:microsoft.com/office/officeart/2005/8/layout/target3"/>
    <dgm:cxn modelId="{CC4487B0-1B7A-4805-BFF8-1CC0AA59C192}" type="presOf" srcId="{A9647FC8-BE16-4925-8EF1-37F78474E397}" destId="{C5F722B5-BEE8-4245-93A0-0A9B711E3926}" srcOrd="0" destOrd="0" presId="urn:microsoft.com/office/officeart/2005/8/layout/target3"/>
    <dgm:cxn modelId="{4C498F8D-378A-4151-811F-49725FF50AB0}" type="presOf" srcId="{91235D49-E928-4831-B1F4-A656FFD3DD44}" destId="{E7976641-7435-42DB-A6C5-E4DB86793B8D}" srcOrd="0" destOrd="0" presId="urn:microsoft.com/office/officeart/2005/8/layout/target3"/>
    <dgm:cxn modelId="{844B6573-FE29-45B3-A0A7-2D790C4FED76}" type="presOf" srcId="{22CB6172-DC5A-46F9-A7C5-87E4B8910106}" destId="{D3F78807-8932-4FAB-B470-134A6E0D48AE}" srcOrd="1" destOrd="0" presId="urn:microsoft.com/office/officeart/2005/8/layout/target3"/>
    <dgm:cxn modelId="{0098B3D7-1F20-4165-8BF9-9F8D74CE99A8}" srcId="{B631FB30-C7BB-429C-8F5F-C33A833243AB}" destId="{22CB6172-DC5A-46F9-A7C5-87E4B8910106}" srcOrd="3" destOrd="0" parTransId="{52261135-AABA-4222-AC8F-A791D3C885DF}" sibTransId="{A75E0121-68C8-4BFE-BF20-29E996CCC3B4}"/>
    <dgm:cxn modelId="{ADC0CBB4-396D-4322-8580-DF5C50ED5465}" type="presOf" srcId="{484D4C0D-2474-4D3D-A702-776A2F2E866B}" destId="{5E15570A-BB6F-4D67-9790-D77A58DA0812}" srcOrd="0" destOrd="0" presId="urn:microsoft.com/office/officeart/2005/8/layout/target3"/>
    <dgm:cxn modelId="{611A6214-B088-4F1F-95AE-7B54520B2AD1}" type="presOf" srcId="{B631FB30-C7BB-429C-8F5F-C33A833243AB}" destId="{550290E9-23E2-4D80-AAF5-529FB3A229C3}" srcOrd="0" destOrd="0" presId="urn:microsoft.com/office/officeart/2005/8/layout/target3"/>
    <dgm:cxn modelId="{64AA0AD8-62E7-4EB3-842D-87B3B78FF54B}" srcId="{6AA1990C-8313-4902-8219-EF4E0FE70F79}" destId="{C5EF958E-2E34-451E-9129-754427827491}" srcOrd="1" destOrd="0" parTransId="{7BFB2641-930F-49E6-81B6-9137009FC1A3}" sibTransId="{07467D3A-9CB7-42A8-81B9-8FBBE8E4870F}"/>
    <dgm:cxn modelId="{4D3E322C-41D4-49B3-AB16-4EE81E227D56}" type="presParOf" srcId="{550290E9-23E2-4D80-AAF5-529FB3A229C3}" destId="{4605BC20-062E-46DE-A809-ACE5605EBB62}" srcOrd="0" destOrd="0" presId="urn:microsoft.com/office/officeart/2005/8/layout/target3"/>
    <dgm:cxn modelId="{781A4F85-3E17-4D79-95C3-555491F11F54}" type="presParOf" srcId="{550290E9-23E2-4D80-AAF5-529FB3A229C3}" destId="{CD7DFF69-F67C-4290-8B5F-B5A983221163}" srcOrd="1" destOrd="0" presId="urn:microsoft.com/office/officeart/2005/8/layout/target3"/>
    <dgm:cxn modelId="{9BF51FC0-0E09-4CEF-A4F0-F949A49B7785}" type="presParOf" srcId="{550290E9-23E2-4D80-AAF5-529FB3A229C3}" destId="{A13BDEDA-644D-411D-A0A3-7AF1A138C718}" srcOrd="2" destOrd="0" presId="urn:microsoft.com/office/officeart/2005/8/layout/target3"/>
    <dgm:cxn modelId="{07A8B9CE-097D-4A88-A0BB-4A22FD260488}" type="presParOf" srcId="{550290E9-23E2-4D80-AAF5-529FB3A229C3}" destId="{390AE10B-1FB2-4A26-B2B8-C4DBD2CB638A}" srcOrd="3" destOrd="0" presId="urn:microsoft.com/office/officeart/2005/8/layout/target3"/>
    <dgm:cxn modelId="{BD612381-4E8F-40CA-BDC9-04AEFEBDBA16}" type="presParOf" srcId="{550290E9-23E2-4D80-AAF5-529FB3A229C3}" destId="{8DC6A444-626A-47AA-AB0B-3E29F3623418}" srcOrd="4" destOrd="0" presId="urn:microsoft.com/office/officeart/2005/8/layout/target3"/>
    <dgm:cxn modelId="{2E34A772-5F0E-46D1-9270-B0D3A2B74AD1}" type="presParOf" srcId="{550290E9-23E2-4D80-AAF5-529FB3A229C3}" destId="{EDCC8232-F749-4B67-8383-D207419148CF}" srcOrd="5" destOrd="0" presId="urn:microsoft.com/office/officeart/2005/8/layout/target3"/>
    <dgm:cxn modelId="{F0AF0853-A142-48A4-88B4-74011751F313}" type="presParOf" srcId="{550290E9-23E2-4D80-AAF5-529FB3A229C3}" destId="{D4E68504-E63B-442F-BE50-67A074505080}" srcOrd="6" destOrd="0" presId="urn:microsoft.com/office/officeart/2005/8/layout/target3"/>
    <dgm:cxn modelId="{A7C057C8-6FB2-496F-A0CB-08ACE85486C6}" type="presParOf" srcId="{550290E9-23E2-4D80-AAF5-529FB3A229C3}" destId="{3E65CC67-57B1-49FF-94B7-7E69CF949190}" srcOrd="7" destOrd="0" presId="urn:microsoft.com/office/officeart/2005/8/layout/target3"/>
    <dgm:cxn modelId="{F13286D4-E304-4441-A48A-20E48D35BE10}" type="presParOf" srcId="{550290E9-23E2-4D80-AAF5-529FB3A229C3}" destId="{C5F722B5-BEE8-4245-93A0-0A9B711E3926}" srcOrd="8" destOrd="0" presId="urn:microsoft.com/office/officeart/2005/8/layout/target3"/>
    <dgm:cxn modelId="{FA5F67C8-88B9-4D78-8F79-F73BEF2A1B10}" type="presParOf" srcId="{550290E9-23E2-4D80-AAF5-529FB3A229C3}" destId="{405E4071-142D-4A4B-9EBA-22EC9AFE50E7}" srcOrd="9" destOrd="0" presId="urn:microsoft.com/office/officeart/2005/8/layout/target3"/>
    <dgm:cxn modelId="{DE8BE037-4B09-42AD-8DF3-BFA2BBF475F5}" type="presParOf" srcId="{550290E9-23E2-4D80-AAF5-529FB3A229C3}" destId="{A9A7AC64-0577-49DF-9822-209D1DF8A17A}" srcOrd="10" destOrd="0" presId="urn:microsoft.com/office/officeart/2005/8/layout/target3"/>
    <dgm:cxn modelId="{4A7455A9-2341-4FF0-9626-EDE606B52FF7}" type="presParOf" srcId="{550290E9-23E2-4D80-AAF5-529FB3A229C3}" destId="{C9BC2A9C-F9AC-432F-9A9E-917D8909A166}" srcOrd="11" destOrd="0" presId="urn:microsoft.com/office/officeart/2005/8/layout/target3"/>
    <dgm:cxn modelId="{35CEA523-D410-4298-92F1-83CF0ED90DFD}" type="presParOf" srcId="{550290E9-23E2-4D80-AAF5-529FB3A229C3}" destId="{B3B4B214-5B05-47A9-B0E1-013967ACEF42}" srcOrd="12" destOrd="0" presId="urn:microsoft.com/office/officeart/2005/8/layout/target3"/>
    <dgm:cxn modelId="{D5B91498-AAC7-4A9B-803F-4DD3745676EF}" type="presParOf" srcId="{550290E9-23E2-4D80-AAF5-529FB3A229C3}" destId="{5E15570A-BB6F-4D67-9790-D77A58DA0812}" srcOrd="13" destOrd="0" presId="urn:microsoft.com/office/officeart/2005/8/layout/target3"/>
    <dgm:cxn modelId="{4792E5D9-B7FF-4CB5-957A-2DDF074C8350}" type="presParOf" srcId="{550290E9-23E2-4D80-AAF5-529FB3A229C3}" destId="{9F0A708E-E4D7-431A-A05F-6793DA8379EE}" srcOrd="14" destOrd="0" presId="urn:microsoft.com/office/officeart/2005/8/layout/target3"/>
    <dgm:cxn modelId="{5BDAF900-68ED-4E55-95A2-1DFB56DABB62}" type="presParOf" srcId="{550290E9-23E2-4D80-AAF5-529FB3A229C3}" destId="{F8B3546F-6C8F-4DA9-8676-CBF800537F08}" srcOrd="15" destOrd="0" presId="urn:microsoft.com/office/officeart/2005/8/layout/target3"/>
    <dgm:cxn modelId="{65E4F2BC-A7D7-4919-98A0-2E829B230188}" type="presParOf" srcId="{550290E9-23E2-4D80-AAF5-529FB3A229C3}" destId="{83022F19-AAA1-4898-9A26-23D2FC4F749D}" srcOrd="16" destOrd="0" presId="urn:microsoft.com/office/officeart/2005/8/layout/target3"/>
    <dgm:cxn modelId="{3FC757D8-DFD8-4382-BFF0-A7EE998CF98D}" type="presParOf" srcId="{550290E9-23E2-4D80-AAF5-529FB3A229C3}" destId="{E7976641-7435-42DB-A6C5-E4DB86793B8D}" srcOrd="17" destOrd="0" presId="urn:microsoft.com/office/officeart/2005/8/layout/target3"/>
    <dgm:cxn modelId="{929C8890-A41B-4D20-9B2B-34EE9D4F9726}" type="presParOf" srcId="{550290E9-23E2-4D80-AAF5-529FB3A229C3}" destId="{D3F78807-8932-4FAB-B470-134A6E0D48AE}" srcOrd="18" destOrd="0" presId="urn:microsoft.com/office/officeart/2005/8/layout/target3"/>
    <dgm:cxn modelId="{C364C3D8-59EE-44EB-9F27-058745822565}" type="presParOf" srcId="{550290E9-23E2-4D80-AAF5-529FB3A229C3}" destId="{3AE465D7-3750-4A9A-89E4-9A14D06478E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743810-D29F-4CA3-9EF7-41D825A9EB8E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D1EBF9-74A0-4BBB-B20D-5F1F9635ECC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 и МП КК</a:t>
          </a:r>
          <a:endParaRPr lang="ru-RU" sz="1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242697-670C-4395-931D-D975D709762B}" type="parTrans" cxnId="{329E1F3E-19AC-4DFF-B3B5-0E6EA27D917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810496-A983-4BF1-8C66-42F5C990D60F}" type="sibTrans" cxnId="{329E1F3E-19AC-4DFF-B3B5-0E6EA27D9173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F10AC3-E676-42F6-8B59-2C99743A432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000" b="1" baseline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УОН</a:t>
          </a:r>
          <a:endParaRPr lang="ru-RU" sz="2000" b="1" baseline="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388E52-AC9D-4520-BE40-BD736E46E1EC}" type="parTrans" cxnId="{CF8301C2-132E-408E-BE8C-B7D50B0A0E85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D3D9E-C279-436C-9E77-2B297C364216}" type="sibTrans" cxnId="{CF8301C2-132E-408E-BE8C-B7D50B0A0E85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D12D14-19C5-46EC-BC37-FEE06362DB1A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ИРО КК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3AD7E-AAFA-40A7-B0C3-862AAC1A8376}" type="parTrans" cxnId="{B2412CC6-6AAC-47F7-A7DC-798AD586D12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F82A3-1515-4CA0-B041-A1C5CC089077}" type="sibTrans" cxnId="{B2412CC6-6AAC-47F7-A7DC-798AD586D12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E618A6-7A56-4E9C-9A18-F76A8BC8F3D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БШ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F1E7B-7385-489B-8622-030550B14F28}" type="parTrans" cxnId="{912EE9B3-2AFF-4CD1-A46A-745493EC78BD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459F9-12BA-4334-949C-EC1D4AB79FF7}" type="sibTrans" cxnId="{912EE9B3-2AFF-4CD1-A46A-745493EC78BD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C2FD7-E88D-4F8B-9B45-C12738ECCEA8}" type="pres">
      <dgm:prSet presAssocID="{39743810-D29F-4CA3-9EF7-41D825A9EB8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1E1B2F-4EA2-491F-86A6-67E7473D68A3}" type="pres">
      <dgm:prSet presAssocID="{39743810-D29F-4CA3-9EF7-41D825A9EB8E}" presName="triangle1" presStyleLbl="node1" presStyleIdx="0" presStyleCnt="4" custLinFactNeighborX="-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FEA05-5133-4A76-8233-C1CC245F048D}" type="pres">
      <dgm:prSet presAssocID="{39743810-D29F-4CA3-9EF7-41D825A9EB8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E0909-19AD-4273-8FB7-E6F2C317EDD7}" type="pres">
      <dgm:prSet presAssocID="{39743810-D29F-4CA3-9EF7-41D825A9EB8E}" presName="triangle3" presStyleLbl="node1" presStyleIdx="2" presStyleCnt="4" custScaleX="104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A773A-82D3-4DCE-A699-8412738BD042}" type="pres">
      <dgm:prSet presAssocID="{39743810-D29F-4CA3-9EF7-41D825A9EB8E}" presName="triangle4" presStyleLbl="node1" presStyleIdx="3" presStyleCnt="4" custScaleX="104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438F6C-94B0-4AAE-8727-293CF7909196}" type="presOf" srcId="{13D12D14-19C5-46EC-BC37-FEE06362DB1A}" destId="{968E0909-19AD-4273-8FB7-E6F2C317EDD7}" srcOrd="0" destOrd="0" presId="urn:microsoft.com/office/officeart/2005/8/layout/pyramid4"/>
    <dgm:cxn modelId="{B2412CC6-6AAC-47F7-A7DC-798AD586D12A}" srcId="{39743810-D29F-4CA3-9EF7-41D825A9EB8E}" destId="{13D12D14-19C5-46EC-BC37-FEE06362DB1A}" srcOrd="2" destOrd="0" parTransId="{DD73AD7E-AAFA-40A7-B0C3-862AAC1A8376}" sibTransId="{C4EF82A3-1515-4CA0-B041-A1C5CC089077}"/>
    <dgm:cxn modelId="{CF8301C2-132E-408E-BE8C-B7D50B0A0E85}" srcId="{39743810-D29F-4CA3-9EF7-41D825A9EB8E}" destId="{61F10AC3-E676-42F6-8B59-2C99743A4327}" srcOrd="1" destOrd="0" parTransId="{AE388E52-AC9D-4520-BE40-BD736E46E1EC}" sibTransId="{136D3D9E-C279-436C-9E77-2B297C364216}"/>
    <dgm:cxn modelId="{B9885112-B6E3-4468-953C-287EBA0E4EDB}" type="presOf" srcId="{B0E618A6-7A56-4E9C-9A18-F76A8BC8F3D8}" destId="{83FA773A-82D3-4DCE-A699-8412738BD042}" srcOrd="0" destOrd="0" presId="urn:microsoft.com/office/officeart/2005/8/layout/pyramid4"/>
    <dgm:cxn modelId="{329E1F3E-19AC-4DFF-B3B5-0E6EA27D9173}" srcId="{39743810-D29F-4CA3-9EF7-41D825A9EB8E}" destId="{73D1EBF9-74A0-4BBB-B20D-5F1F9635ECC9}" srcOrd="0" destOrd="0" parTransId="{01242697-670C-4395-931D-D975D709762B}" sibTransId="{AF810496-A983-4BF1-8C66-42F5C990D60F}"/>
    <dgm:cxn modelId="{7A690B6E-4C68-4CDC-86DF-DE7DD37E6771}" type="presOf" srcId="{73D1EBF9-74A0-4BBB-B20D-5F1F9635ECC9}" destId="{CB1E1B2F-4EA2-491F-86A6-67E7473D68A3}" srcOrd="0" destOrd="0" presId="urn:microsoft.com/office/officeart/2005/8/layout/pyramid4"/>
    <dgm:cxn modelId="{912EE9B3-2AFF-4CD1-A46A-745493EC78BD}" srcId="{39743810-D29F-4CA3-9EF7-41D825A9EB8E}" destId="{B0E618A6-7A56-4E9C-9A18-F76A8BC8F3D8}" srcOrd="3" destOrd="0" parTransId="{77EF1E7B-7385-489B-8622-030550B14F28}" sibTransId="{8B2459F9-12BA-4334-949C-EC1D4AB79FF7}"/>
    <dgm:cxn modelId="{AFE891AF-097A-40D3-8FBD-6FD584028A21}" type="presOf" srcId="{39743810-D29F-4CA3-9EF7-41D825A9EB8E}" destId="{E81C2FD7-E88D-4F8B-9B45-C12738ECCEA8}" srcOrd="0" destOrd="0" presId="urn:microsoft.com/office/officeart/2005/8/layout/pyramid4"/>
    <dgm:cxn modelId="{EB15EEA3-2310-4C29-ABE8-BCC0B3DC2EE6}" type="presOf" srcId="{61F10AC3-E676-42F6-8B59-2C99743A4327}" destId="{426FEA05-5133-4A76-8233-C1CC245F048D}" srcOrd="0" destOrd="0" presId="urn:microsoft.com/office/officeart/2005/8/layout/pyramid4"/>
    <dgm:cxn modelId="{8CC5D068-D213-477E-AE9D-D2AF7C81A3DF}" type="presParOf" srcId="{E81C2FD7-E88D-4F8B-9B45-C12738ECCEA8}" destId="{CB1E1B2F-4EA2-491F-86A6-67E7473D68A3}" srcOrd="0" destOrd="0" presId="urn:microsoft.com/office/officeart/2005/8/layout/pyramid4"/>
    <dgm:cxn modelId="{5150D0D1-B578-40D8-BC2D-B7600E2BE46D}" type="presParOf" srcId="{E81C2FD7-E88D-4F8B-9B45-C12738ECCEA8}" destId="{426FEA05-5133-4A76-8233-C1CC245F048D}" srcOrd="1" destOrd="0" presId="urn:microsoft.com/office/officeart/2005/8/layout/pyramid4"/>
    <dgm:cxn modelId="{0905A828-F972-4750-99DC-E3F34A91B68B}" type="presParOf" srcId="{E81C2FD7-E88D-4F8B-9B45-C12738ECCEA8}" destId="{968E0909-19AD-4273-8FB7-E6F2C317EDD7}" srcOrd="2" destOrd="0" presId="urn:microsoft.com/office/officeart/2005/8/layout/pyramid4"/>
    <dgm:cxn modelId="{A5BB3516-2898-4EB9-BE2F-637844B1A928}" type="presParOf" srcId="{E81C2FD7-E88D-4F8B-9B45-C12738ECCEA8}" destId="{83FA773A-82D3-4DCE-A699-8412738BD04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BC20-062E-46DE-A809-ACE5605EBB62}">
      <dsp:nvSpPr>
        <dsp:cNvPr id="0" name=""/>
        <dsp:cNvSpPr/>
      </dsp:nvSpPr>
      <dsp:spPr>
        <a:xfrm>
          <a:off x="0" y="273640"/>
          <a:ext cx="3585998" cy="3976155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25400">
          <a:solidFill>
            <a:schemeClr val="accent6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3BDEDA-644D-411D-A0A3-7AF1A138C718}">
      <dsp:nvSpPr>
        <dsp:cNvPr id="0" name=""/>
        <dsp:cNvSpPr/>
      </dsp:nvSpPr>
      <dsp:spPr>
        <a:xfrm>
          <a:off x="1792999" y="259117"/>
          <a:ext cx="4183664" cy="39547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международных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2999" y="259117"/>
        <a:ext cx="2091832" cy="840391"/>
      </dsp:txXfrm>
    </dsp:sp>
    <dsp:sp modelId="{8DC6A444-626A-47AA-AB0B-3E29F3623418}">
      <dsp:nvSpPr>
        <dsp:cNvPr id="0" name=""/>
        <dsp:cNvSpPr/>
      </dsp:nvSpPr>
      <dsp:spPr>
        <a:xfrm>
          <a:off x="470662" y="1230743"/>
          <a:ext cx="2644673" cy="2644673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CC8232-F749-4B67-8383-D207419148CF}">
      <dsp:nvSpPr>
        <dsp:cNvPr id="0" name=""/>
        <dsp:cNvSpPr/>
      </dsp:nvSpPr>
      <dsp:spPr>
        <a:xfrm>
          <a:off x="1792999" y="1230743"/>
          <a:ext cx="4183664" cy="2644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всероссийских</a:t>
          </a:r>
          <a:endParaRPr lang="ru-RU" sz="1600" b="1" kern="1200" baseline="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2999" y="1230743"/>
        <a:ext cx="2091832" cy="762024"/>
      </dsp:txXfrm>
    </dsp:sp>
    <dsp:sp modelId="{3E65CC67-57B1-49FF-94B7-7E69CF949190}">
      <dsp:nvSpPr>
        <dsp:cNvPr id="0" name=""/>
        <dsp:cNvSpPr/>
      </dsp:nvSpPr>
      <dsp:spPr>
        <a:xfrm>
          <a:off x="941324" y="1992768"/>
          <a:ext cx="1703349" cy="1703349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F722B5-BEE8-4245-93A0-0A9B711E3926}">
      <dsp:nvSpPr>
        <dsp:cNvPr id="0" name=""/>
        <dsp:cNvSpPr/>
      </dsp:nvSpPr>
      <dsp:spPr>
        <a:xfrm>
          <a:off x="1792999" y="1992768"/>
          <a:ext cx="4183664" cy="1703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2999" y="1992768"/>
        <a:ext cx="2091832" cy="762024"/>
      </dsp:txXfrm>
    </dsp:sp>
    <dsp:sp modelId="{A9A7AC64-0577-49DF-9822-209D1DF8A17A}">
      <dsp:nvSpPr>
        <dsp:cNvPr id="0" name=""/>
        <dsp:cNvSpPr/>
      </dsp:nvSpPr>
      <dsp:spPr>
        <a:xfrm>
          <a:off x="1411986" y="2754793"/>
          <a:ext cx="762024" cy="7620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C2A9C-F9AC-432F-9A9E-917D8909A166}">
      <dsp:nvSpPr>
        <dsp:cNvPr id="0" name=""/>
        <dsp:cNvSpPr/>
      </dsp:nvSpPr>
      <dsp:spPr>
        <a:xfrm>
          <a:off x="1792999" y="2937412"/>
          <a:ext cx="4183664" cy="11385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B0F0"/>
              </a:solidFill>
            </a:rPr>
            <a:t> </a:t>
          </a:r>
          <a:r>
            <a:rPr lang="ru-RU" sz="1600" b="1" kern="1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школьных конкурсах, акциях и праздничных мероприятиях</a:t>
          </a:r>
          <a:endParaRPr lang="ru-RU" sz="1600" b="0" i="0" u="none" kern="1200" dirty="0">
            <a:solidFill>
              <a:srgbClr val="00B0F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2999" y="2937412"/>
        <a:ext cx="2091832" cy="1138586"/>
      </dsp:txXfrm>
    </dsp:sp>
    <dsp:sp modelId="{5E15570A-BB6F-4D67-9790-D77A58DA0812}">
      <dsp:nvSpPr>
        <dsp:cNvPr id="0" name=""/>
        <dsp:cNvSpPr/>
      </dsp:nvSpPr>
      <dsp:spPr>
        <a:xfrm>
          <a:off x="3729136" y="296086"/>
          <a:ext cx="2091832" cy="10179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Snow magic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English Time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9136" y="296086"/>
        <a:ext cx="2091832" cy="1017981"/>
      </dsp:txXfrm>
    </dsp:sp>
    <dsp:sp modelId="{F8B3546F-6C8F-4DA9-8676-CBF800537F08}">
      <dsp:nvSpPr>
        <dsp:cNvPr id="0" name=""/>
        <dsp:cNvSpPr/>
      </dsp:nvSpPr>
      <dsp:spPr>
        <a:xfrm>
          <a:off x="3884831" y="1230743"/>
          <a:ext cx="2091832" cy="76202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Учи.ру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Заврики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Голос.Дети</a:t>
          </a:r>
          <a:endParaRPr lang="ru-RU" sz="16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4831" y="1230743"/>
        <a:ext cx="2091832" cy="762024"/>
      </dsp:txXfrm>
    </dsp:sp>
    <dsp:sp modelId="{E7976641-7435-42DB-A6C5-E4DB86793B8D}">
      <dsp:nvSpPr>
        <dsp:cNvPr id="0" name=""/>
        <dsp:cNvSpPr/>
      </dsp:nvSpPr>
      <dsp:spPr>
        <a:xfrm>
          <a:off x="3884831" y="2088235"/>
          <a:ext cx="2091832" cy="76202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Золотой петушок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Мы все из одной глины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4831" y="2088235"/>
        <a:ext cx="2091832" cy="762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E1B2F-4EA2-491F-86A6-67E7473D68A3}">
      <dsp:nvSpPr>
        <dsp:cNvPr id="0" name=""/>
        <dsp:cNvSpPr/>
      </dsp:nvSpPr>
      <dsp:spPr>
        <a:xfrm>
          <a:off x="1254917" y="0"/>
          <a:ext cx="2012284" cy="2012284"/>
        </a:xfrm>
        <a:prstGeom prst="triangl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 и МП КК</a:t>
          </a:r>
          <a:endParaRPr lang="ru-RU" sz="1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7988" y="1006142"/>
        <a:ext cx="1006142" cy="1006142"/>
      </dsp:txXfrm>
    </dsp:sp>
    <dsp:sp modelId="{426FEA05-5133-4A76-8233-C1CC245F048D}">
      <dsp:nvSpPr>
        <dsp:cNvPr id="0" name=""/>
        <dsp:cNvSpPr/>
      </dsp:nvSpPr>
      <dsp:spPr>
        <a:xfrm>
          <a:off x="288719" y="2012284"/>
          <a:ext cx="2012284" cy="2012284"/>
        </a:xfrm>
        <a:prstGeom prst="triangl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УОН</a:t>
          </a:r>
          <a:endParaRPr lang="ru-RU" sz="2000" b="1" kern="1200" baseline="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1790" y="3018426"/>
        <a:ext cx="1006142" cy="1006142"/>
      </dsp:txXfrm>
    </dsp:sp>
    <dsp:sp modelId="{968E0909-19AD-4273-8FB7-E6F2C317EDD7}">
      <dsp:nvSpPr>
        <dsp:cNvPr id="0" name=""/>
        <dsp:cNvSpPr/>
      </dsp:nvSpPr>
      <dsp:spPr>
        <a:xfrm rot="10800000">
          <a:off x="1253106" y="2012284"/>
          <a:ext cx="2095793" cy="2012284"/>
        </a:xfrm>
        <a:prstGeom prst="triangl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ИРО КК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77054" y="2012284"/>
        <a:ext cx="1047897" cy="1006142"/>
      </dsp:txXfrm>
    </dsp:sp>
    <dsp:sp modelId="{83FA773A-82D3-4DCE-A699-8412738BD042}">
      <dsp:nvSpPr>
        <dsp:cNvPr id="0" name=""/>
        <dsp:cNvSpPr/>
      </dsp:nvSpPr>
      <dsp:spPr>
        <a:xfrm>
          <a:off x="2253231" y="2012284"/>
          <a:ext cx="2107827" cy="201228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БШ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0188" y="3018426"/>
        <a:ext cx="1053913" cy="1006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6D5EB-B90E-4F89-8DE8-B4CD7CC50D7F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0BDAD-F834-47A6-83F4-B1B3CE6A70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FCC798-0BF0-4C5D-AD84-3D82317E3774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2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FCC798-0BF0-4C5D-AD84-3D82317E3774}" type="slidenum">
              <a:rPr lang="ru-RU" altLang="ru-RU">
                <a:latin typeface="Calibri" pitchFamily="34" charset="0"/>
              </a:rPr>
              <a:pPr/>
              <a:t>5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2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Перспектива 2018 года – уход от доставки бланков ответов и переход на технологию передачи КИМ по сети Интернет и печати полного комплекта ЭМ, включая Бланки ответов.  График федеральных мероприятий предусматривает три апробации: 25 ноября – апробацию технологии печати полного комплекта  ЭМ и передачи КИМ по сети Интернет. В марте 2017 – апробацию печати, сканирования и устного иностранного языка для организации досрочного периода. В апреле – широкомасштабную апробацию печати и сканирования для основного периода.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22E0AC0-ED62-44E4-ADC5-53E1856B58DC}" type="slidenum">
              <a:rPr lang="ru-RU" altLang="ru-RU">
                <a:latin typeface="Calibri" pitchFamily="34" charset="0"/>
              </a:rPr>
              <a:pPr/>
              <a:t>6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A167CA-EAFD-4B7C-BE05-43919425F3FC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4C3D9B-0D67-4D9C-9B99-FE95B3C4A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827712"/>
            <a:ext cx="6624736" cy="697632"/>
          </a:xfrm>
        </p:spPr>
        <p:txBody>
          <a:bodyPr>
            <a:normAutofit fontScale="92500"/>
          </a:bodyPr>
          <a:lstStyle/>
          <a:p>
            <a:pPr algn="r"/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Шафоростова Татьяна Николаевна</a:t>
            </a:r>
          </a:p>
          <a:p>
            <a:pPr algn="r"/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Ведущий специалист управления по образованию и науке администрации города Сочи</a:t>
            </a:r>
            <a:endParaRPr lang="ru-RU" sz="14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060849"/>
            <a:ext cx="8964488" cy="2448271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Cambria" pitchFamily="18" charset="0"/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рганизация работы по дистанционному обучению </a:t>
            </a:r>
            <a:b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детей-инвалидов в городе Сочи</a:t>
            </a:r>
            <a:endParaRPr lang="ru-RU" sz="36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88641"/>
            <a:ext cx="8826299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026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0431"/>
            <a:ext cx="1944215" cy="157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51720" y="116632"/>
            <a:ext cx="51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об обучающихся с применением  ДОТ 2017-2019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2123728" y="1125614"/>
            <a:ext cx="576064" cy="3602765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4840" y="2708920"/>
            <a:ext cx="1168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2017 -2019г.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44212"/>
              </p:ext>
            </p:extLst>
          </p:nvPr>
        </p:nvGraphicFramePr>
        <p:xfrm>
          <a:off x="2987824" y="1124745"/>
          <a:ext cx="5688632" cy="360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368152"/>
                <a:gridCol w="1368152"/>
                <a:gridCol w="1368152"/>
              </a:tblGrid>
              <a:tr h="3689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27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детей-инвалидов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2306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выпускников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класс-3 чел.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класс-1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класс-1 чел.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класс-6 чел.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класс-2 чел.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класс-3 чел.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1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формы сдачи ГИА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-ОГЭ/ЕГЭ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50%- ГВЭ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 -ОГЭ/ЕГЭ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 -ГВЭ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4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сдачи ГИА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среднего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3684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Дальнейшее жизнеустройство выпускников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Нашивка 8"/>
          <p:cNvSpPr/>
          <p:nvPr/>
        </p:nvSpPr>
        <p:spPr>
          <a:xfrm>
            <a:off x="90505" y="4365104"/>
            <a:ext cx="1827010" cy="2236615"/>
          </a:xfrm>
          <a:prstGeom prst="chevron">
            <a:avLst>
              <a:gd name="adj" fmla="val 15724"/>
            </a:avLst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Базовые</a:t>
            </a:r>
          </a:p>
          <a:p>
            <a:pPr lvl="0" algn="ctr"/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Школы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913574" y="5271051"/>
            <a:ext cx="1853395" cy="530149"/>
          </a:xfrm>
          <a:prstGeom prst="chevron">
            <a:avLst>
              <a:gd name="adj" fmla="val 50076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2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Лазаревский</a:t>
            </a:r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р-н</a:t>
            </a:r>
          </a:p>
          <a:p>
            <a:pPr lvl="0" algn="ctr"/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МОБУ СОШ № 82</a:t>
            </a:r>
            <a:endParaRPr lang="ru-RU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3622491" y="5271051"/>
            <a:ext cx="1827010" cy="530149"/>
          </a:xfrm>
          <a:prstGeom prst="chevron">
            <a:avLst>
              <a:gd name="adj" fmla="val 50076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Центральный р-н МОБУ СОШ № 10</a:t>
            </a:r>
            <a:endParaRPr lang="ru-RU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5290636" y="5271051"/>
            <a:ext cx="2016224" cy="530149"/>
          </a:xfrm>
          <a:prstGeom prst="chevron">
            <a:avLst>
              <a:gd name="adj" fmla="val 50076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2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Хостинский</a:t>
            </a:r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р-н МОБУ гимназия № 9</a:t>
            </a:r>
            <a:endParaRPr lang="ru-RU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7173360" y="5287549"/>
            <a:ext cx="1935143" cy="513651"/>
          </a:xfrm>
          <a:prstGeom prst="chevron">
            <a:avLst>
              <a:gd name="adj" fmla="val 50076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Адлерский р-н МОБУ СОШ № 25</a:t>
            </a:r>
            <a:endParaRPr lang="ru-RU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98" y="77296"/>
            <a:ext cx="9144000" cy="9795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«Дорожная карта»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приоритетных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по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обучения детей-инвалидов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ДОТ в 2019 году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350" y="1348063"/>
            <a:ext cx="4297362" cy="966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70AEB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Утверждена приказом УОН г. Сочи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№ 364 от 19.03.2019</a:t>
            </a:r>
            <a:endParaRPr lang="ru-RU" sz="1700" dirty="0">
              <a:solidFill>
                <a:srgbClr val="002060"/>
              </a:solidFill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4623165" y="1345368"/>
            <a:ext cx="4502252" cy="9667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rgbClr val="70AEB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Период </a:t>
            </a:r>
          </a:p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март – декабрь 2019 года</a:t>
            </a:r>
            <a:endParaRPr lang="ru-RU" sz="1700" dirty="0">
              <a:solidFill>
                <a:srgbClr val="002060"/>
              </a:solidFill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94"/>
          <a:stretch>
            <a:fillRect/>
          </a:stretch>
        </p:blipFill>
        <p:spPr bwMode="auto">
          <a:xfrm>
            <a:off x="101565" y="329214"/>
            <a:ext cx="2294235" cy="96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4EB"/>
              </a:clrFrom>
              <a:clrTo>
                <a:srgbClr val="FAF4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6" t="12064" r="51483" b="72318"/>
          <a:stretch>
            <a:fillRect/>
          </a:stretch>
        </p:blipFill>
        <p:spPr bwMode="auto">
          <a:xfrm>
            <a:off x="395536" y="736773"/>
            <a:ext cx="283111" cy="44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4EB"/>
              </a:clrFrom>
              <a:clrTo>
                <a:srgbClr val="FAF4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7" t="11684" r="78796" b="72318"/>
          <a:stretch>
            <a:fillRect/>
          </a:stretch>
        </p:blipFill>
        <p:spPr bwMode="auto">
          <a:xfrm>
            <a:off x="1282218" y="960214"/>
            <a:ext cx="182563" cy="29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AF4EB"/>
              </a:clrFrom>
              <a:clrTo>
                <a:srgbClr val="FAF4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4" t="12317" r="66190" b="72191"/>
          <a:stretch>
            <a:fillRect/>
          </a:stretch>
        </p:blipFill>
        <p:spPr bwMode="auto">
          <a:xfrm>
            <a:off x="1154964" y="620688"/>
            <a:ext cx="127254" cy="1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ашивка 12"/>
          <p:cNvSpPr/>
          <p:nvPr/>
        </p:nvSpPr>
        <p:spPr>
          <a:xfrm>
            <a:off x="136813" y="2785659"/>
            <a:ext cx="2036301" cy="1008112"/>
          </a:xfrm>
          <a:prstGeom prst="chevron">
            <a:avLst>
              <a:gd name="adj" fmla="val 26505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206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1940939" y="2497155"/>
            <a:ext cx="7095557" cy="1585121"/>
          </a:xfrm>
          <a:prstGeom prst="chevron">
            <a:avLst>
              <a:gd name="adj" fmla="val 29199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66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defRPr/>
            </a:pPr>
            <a:endParaRPr lang="ru-RU" sz="1400" dirty="0" smtClean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Достижение планового показателя на обучение детей-инвалидов с применением ДОТ в 2019 году;</a:t>
            </a:r>
          </a:p>
          <a:p>
            <a:pPr marL="342900" indent="-342900" algn="just"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Нагрузка учителей, обучающих детей инвалидов с применением ДОТ;</a:t>
            </a:r>
          </a:p>
          <a:p>
            <a:pPr marL="342900" indent="-342900" algn="just"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Распределение между ОО квотированных мест.</a:t>
            </a:r>
          </a:p>
          <a:p>
            <a:pPr marL="342900" indent="-342900">
              <a:buAutoNum type="arabicPeriod"/>
              <a:defRPr/>
            </a:pPr>
            <a:endParaRPr lang="ru-RU" sz="1700" dirty="0">
              <a:solidFill>
                <a:srgbClr val="002060"/>
              </a:solidFill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32795" y="4264579"/>
            <a:ext cx="2294236" cy="1900725"/>
          </a:xfrm>
          <a:prstGeom prst="chevron">
            <a:avLst>
              <a:gd name="adj" fmla="val 24535"/>
            </a:avLst>
          </a:prstGeom>
          <a:solidFill>
            <a:schemeClr val="accent3">
              <a:lumMod val="50000"/>
            </a:schemeClr>
          </a:solidFill>
          <a:ln w="28575">
            <a:solidFill>
              <a:srgbClr val="00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978696" y="4264579"/>
            <a:ext cx="7146721" cy="1900725"/>
          </a:xfrm>
          <a:prstGeom prst="chevron">
            <a:avLst>
              <a:gd name="adj" fmla="val 26104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6600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подбор кандидатов на включение в программу с учётом потребности в обучении в следующие учебные годы;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приведении в соответствие документов, необходимых для включения в программу;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педагогов базовых школ;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нагрузки базовой школы.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3259"/>
            <a:ext cx="9143999" cy="859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нализ «Зоны риска»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TextBox 4"/>
          <p:cNvSpPr txBox="1">
            <a:spLocks noChangeArrowheads="1"/>
          </p:cNvSpPr>
          <p:nvPr/>
        </p:nvSpPr>
        <p:spPr bwMode="auto">
          <a:xfrm>
            <a:off x="89340" y="980728"/>
            <a:ext cx="1746355" cy="1323439"/>
          </a:xfrm>
          <a:prstGeom prst="rect">
            <a:avLst/>
          </a:prstGeom>
          <a:solidFill>
            <a:srgbClr val="FFF2CC"/>
          </a:solidFill>
          <a:ln w="28575">
            <a:solidFill>
              <a:srgbClr val="70AEB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Исключение из программы в связи с переездом (2 чел.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2019 г.)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1936912" y="2304167"/>
            <a:ext cx="4896544" cy="830997"/>
          </a:xfrm>
          <a:prstGeom prst="rect">
            <a:avLst/>
          </a:prstGeom>
          <a:solidFill>
            <a:srgbClr val="FFF2CC"/>
          </a:solidFill>
          <a:ln w="28575">
            <a:solidFill>
              <a:srgbClr val="70AEB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Поддержание в надлежащем состояния государственного имущества Краснодарского края (оборудования)</a:t>
            </a:r>
            <a:endParaRPr lang="ru-RU" sz="14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6934674" y="980728"/>
            <a:ext cx="2109452" cy="1569660"/>
          </a:xfrm>
          <a:prstGeom prst="rect">
            <a:avLst/>
          </a:prstGeom>
          <a:solidFill>
            <a:srgbClr val="FFF2CC"/>
          </a:solidFill>
          <a:ln w="28575">
            <a:solidFill>
              <a:srgbClr val="70AEB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 кол-ва часов на обучение с применением ДОТ, в связи с ухудшением состояния обучающихся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20023" y="5229200"/>
            <a:ext cx="9022882" cy="796192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педагогов базовых школ (от 36 до 42 часов в 2019 г)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11" descr="http://woomanizer.ru/wp-content/uploads/2010/11/Nuvo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46060"/>
            <a:ext cx="1358925" cy="113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34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3259"/>
            <a:ext cx="9143999" cy="715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«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орожной карты»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552" y="856341"/>
            <a:ext cx="2049463" cy="2574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8334" y="991365"/>
            <a:ext cx="1924911" cy="2980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кандидатов на включение в программу (до августа)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пакета документов (августа)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Издание приказа УОН г. Сочи (сентябрь)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70169" y="882322"/>
            <a:ext cx="2049462" cy="2574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38337" y="1013699"/>
            <a:ext cx="1900238" cy="28846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algn="ctr"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выпускниками (с апреля)</a:t>
            </a:r>
          </a:p>
          <a:p>
            <a:pPr marL="285750" indent="-285750" algn="ctr">
              <a:buFont typeface="Wingdings" pitchFamily="2" charset="2"/>
              <a:buChar char="ü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ГБОУ ИРО КК о кандидатах на исключение из программы (август)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1999" y="882322"/>
            <a:ext cx="2049463" cy="2574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545245" y="991364"/>
            <a:ext cx="1915177" cy="33400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между ОО квотированных мест (до августа)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нагрузки педагогов базовых школ (до августа)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учащихся в соответствии с наличием педагогов по уровням образования (до августа)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874511"/>
            <a:ext cx="2049463" cy="2574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800133" y="1005453"/>
            <a:ext cx="1930400" cy="29661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консультаций для родителей (ЗП) детей-инвалидов-претендентов на включение в программу (в течение года)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«дня открытых дверей» базовыми школами (апрель, октябрь)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прохождения 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педагогами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КПК (октябрь)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820804" y="537601"/>
            <a:ext cx="344479" cy="31018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04511" y="328164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3151988" y="530899"/>
            <a:ext cx="344479" cy="31018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5252251" y="530898"/>
            <a:ext cx="344479" cy="31018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151988" y="355029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22188" y="328164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ый треугольник 29"/>
          <p:cNvSpPr/>
          <p:nvPr/>
        </p:nvSpPr>
        <p:spPr>
          <a:xfrm>
            <a:off x="7745711" y="523859"/>
            <a:ext cx="344479" cy="31018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553034" y="355029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 algn="ctr">
              <a:buFont typeface="Wingdings" pitchFamily="2" charset="2"/>
              <a:buChar char="ü"/>
              <a:defRPr/>
            </a:pP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50793" y="4376966"/>
            <a:ext cx="2210016" cy="22159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8574" y="4532874"/>
            <a:ext cx="2113416" cy="22509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информационно-разъяснительной работы о поддержании в надлежащем состоянии оборудования (в течение года)</a:t>
            </a:r>
          </a:p>
        </p:txBody>
      </p:sp>
      <p:sp>
        <p:nvSpPr>
          <p:cNvPr id="37" name="Прямоугольный треугольник 36"/>
          <p:cNvSpPr/>
          <p:nvPr/>
        </p:nvSpPr>
        <p:spPr>
          <a:xfrm>
            <a:off x="820804" y="4042430"/>
            <a:ext cx="344479" cy="31018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04510" y="3818391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59535" y="4371016"/>
            <a:ext cx="2210016" cy="22145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17317" y="4532873"/>
            <a:ext cx="2113416" cy="2177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административного контроля за выполнением ОО программы общего образования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(декабрь, апрель)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ый треугольник 40"/>
          <p:cNvSpPr/>
          <p:nvPr/>
        </p:nvSpPr>
        <p:spPr>
          <a:xfrm>
            <a:off x="3408265" y="4021273"/>
            <a:ext cx="344479" cy="31018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418860" y="3791652"/>
            <a:ext cx="512555" cy="715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Картинки по запросу хороший результат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934" y="4507607"/>
            <a:ext cx="3890739" cy="22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4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649" y="370722"/>
            <a:ext cx="6300192" cy="9752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международных, всероссийских, муниципальных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школьных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 и олимпиадах детей-инвалидов, обучающихся с применением ДОТ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078027112"/>
              </p:ext>
            </p:extLst>
          </p:nvPr>
        </p:nvGraphicFramePr>
        <p:xfrm>
          <a:off x="107504" y="1556792"/>
          <a:ext cx="5976664" cy="452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739711923"/>
              </p:ext>
            </p:extLst>
          </p:nvPr>
        </p:nvGraphicFramePr>
        <p:xfrm>
          <a:off x="4932040" y="1844824"/>
          <a:ext cx="4649778" cy="402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5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558" y="188640"/>
            <a:ext cx="1944215" cy="157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5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508" y="2780928"/>
            <a:ext cx="8856984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4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0431"/>
            <a:ext cx="1944215" cy="157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3405</TotalTime>
  <Words>593</Words>
  <Application>Microsoft Office PowerPoint</Application>
  <PresentationFormat>Экран (4:3)</PresentationFormat>
  <Paragraphs>108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Организация работы по дистанционному обучению  детей-инвалидов в городе Сочи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к проведению государственной итоговой аттестации  по образовательным программам основного общего и среднего общего образования в 2015-2016 учебном году в субъекте Российской Федерации</dc:title>
  <dc:creator>user</dc:creator>
  <cp:lastModifiedBy>Шафоростова Татьяна Николаевна</cp:lastModifiedBy>
  <cp:revision>191</cp:revision>
  <cp:lastPrinted>2016-09-26T08:10:18Z</cp:lastPrinted>
  <dcterms:created xsi:type="dcterms:W3CDTF">2015-09-16T09:30:35Z</dcterms:created>
  <dcterms:modified xsi:type="dcterms:W3CDTF">2022-04-11T06:31:24Z</dcterms:modified>
</cp:coreProperties>
</file>