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8" r:id="rId3"/>
    <p:sldId id="257" r:id="rId4"/>
    <p:sldId id="259" r:id="rId5"/>
    <p:sldId id="297" r:id="rId6"/>
    <p:sldId id="260" r:id="rId7"/>
    <p:sldId id="261" r:id="rId8"/>
    <p:sldId id="264" r:id="rId9"/>
    <p:sldId id="287" r:id="rId10"/>
    <p:sldId id="296" r:id="rId11"/>
    <p:sldId id="265" r:id="rId12"/>
    <p:sldId id="266" r:id="rId13"/>
    <p:sldId id="286" r:id="rId14"/>
    <p:sldId id="267" r:id="rId15"/>
    <p:sldId id="268" r:id="rId16"/>
    <p:sldId id="269" r:id="rId17"/>
    <p:sldId id="304" r:id="rId18"/>
    <p:sldId id="295" r:id="rId19"/>
    <p:sldId id="280" r:id="rId20"/>
    <p:sldId id="281" r:id="rId21"/>
    <p:sldId id="285" r:id="rId22"/>
    <p:sldId id="299" r:id="rId23"/>
    <p:sldId id="289" r:id="rId24"/>
    <p:sldId id="290" r:id="rId25"/>
    <p:sldId id="291" r:id="rId26"/>
    <p:sldId id="292" r:id="rId27"/>
    <p:sldId id="293" r:id="rId28"/>
    <p:sldId id="300" r:id="rId29"/>
    <p:sldId id="294" r:id="rId30"/>
    <p:sldId id="302" r:id="rId31"/>
    <p:sldId id="30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</a:t>
            </a:r>
            <a:r>
              <a:rPr lang="ru-RU" baseline="0" dirty="0"/>
              <a:t> развития способности анализировать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IY уровень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0.57599999999999996</c:v>
                </c:pt>
                <c:pt idx="1">
                  <c:v>0.39400000000000002</c:v>
                </c:pt>
                <c:pt idx="2" formatCode="0%">
                  <c:v>0.03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F-4428-9FE4-444887F749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IY уровень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</c:v>
                </c:pt>
                <c:pt idx="1">
                  <c:v>0.78800000000000003</c:v>
                </c:pt>
                <c:pt idx="2">
                  <c:v>0.21199999999999999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4F-4428-9FE4-444887F74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66228608"/>
        <c:axId val="66230144"/>
        <c:axId val="0"/>
      </c:bar3DChart>
      <c:catAx>
        <c:axId val="6622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230144"/>
        <c:crosses val="autoZero"/>
        <c:auto val="1"/>
        <c:lblAlgn val="ctr"/>
        <c:lblOffset val="100"/>
        <c:noMultiLvlLbl val="0"/>
      </c:catAx>
      <c:valAx>
        <c:axId val="66230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6228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</a:t>
            </a:r>
            <a:r>
              <a:rPr lang="ru-RU" baseline="0" dirty="0"/>
              <a:t> развития способности комбинировать</a:t>
            </a: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IY уровень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0.78800000000000003</c:v>
                </c:pt>
                <c:pt idx="1">
                  <c:v>0.21200000000000002</c:v>
                </c:pt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0-4B81-98C0-1E189E23E9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IY уровень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0.4850000000000001</c:v>
                </c:pt>
                <c:pt idx="1">
                  <c:v>0.45500000000000002</c:v>
                </c:pt>
                <c:pt idx="2" formatCode="0%">
                  <c:v>6.0000000000000005E-2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0-4B81-98C0-1E189E23E9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875392"/>
        <c:axId val="66876928"/>
        <c:axId val="0"/>
      </c:bar3DChart>
      <c:catAx>
        <c:axId val="6687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876928"/>
        <c:crosses val="autoZero"/>
        <c:auto val="1"/>
        <c:lblAlgn val="ctr"/>
        <c:lblOffset val="100"/>
        <c:noMultiLvlLbl val="0"/>
      </c:catAx>
      <c:valAx>
        <c:axId val="668769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6875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</a:t>
            </a:r>
            <a:r>
              <a:rPr lang="ru-RU" baseline="0" dirty="0"/>
              <a:t> развития способности планировать</a:t>
            </a: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IY уровень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0.78800000000000003</c:v>
                </c:pt>
                <c:pt idx="1">
                  <c:v>0.21200000000000002</c:v>
                </c:pt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9-4C88-AC92-CA025ABCBC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IY уровень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0.27300000000000002</c:v>
                </c:pt>
                <c:pt idx="1">
                  <c:v>0.60600000000000009</c:v>
                </c:pt>
                <c:pt idx="2">
                  <c:v>0.12100000000000001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9-4C88-AC92-CA025ABCBC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66957312"/>
        <c:axId val="66958848"/>
        <c:axId val="0"/>
      </c:bar3DChart>
      <c:catAx>
        <c:axId val="6695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958848"/>
        <c:crosses val="autoZero"/>
        <c:auto val="1"/>
        <c:lblAlgn val="ctr"/>
        <c:lblOffset val="100"/>
        <c:noMultiLvlLbl val="0"/>
      </c:catAx>
      <c:valAx>
        <c:axId val="669588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6957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</a:t>
            </a:r>
            <a:r>
              <a:rPr lang="ru-RU" baseline="0" dirty="0"/>
              <a:t> развития способности рассуждать</a:t>
            </a: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IY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0.4850000000000001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7-44B0-9714-228801785B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5283807518905473E-2"/>
                  <c:y val="-3.481583316966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37-44B0-9714-228801785B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уровень</c:v>
                </c:pt>
                <c:pt idx="1">
                  <c:v>II уровень</c:v>
                </c:pt>
                <c:pt idx="2">
                  <c:v>III уровень</c:v>
                </c:pt>
                <c:pt idx="3">
                  <c:v>IY уровень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0.96900000000000008</c:v>
                </c:pt>
                <c:pt idx="1">
                  <c:v>3.1000000000000003E-2</c:v>
                </c:pt>
                <c:pt idx="2" formatCode="0%">
                  <c:v>0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7-44B0-9714-228801785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6977152"/>
        <c:axId val="66995328"/>
        <c:axId val="0"/>
      </c:bar3DChart>
      <c:catAx>
        <c:axId val="6697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995328"/>
        <c:crosses val="autoZero"/>
        <c:auto val="1"/>
        <c:lblAlgn val="ctr"/>
        <c:lblOffset val="100"/>
        <c:noMultiLvlLbl val="0"/>
      </c:catAx>
      <c:valAx>
        <c:axId val="669953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6977152"/>
        <c:crosses val="autoZero"/>
        <c:crossBetween val="between"/>
      </c:valAx>
      <c:spPr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C1253-4F23-4077-BB18-C7F882C457C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9E1E24-17EC-4D90-9C81-5742F1304C21}">
      <dgm:prSet phldrT="[Текст]"/>
      <dgm:spPr/>
      <dgm:t>
        <a:bodyPr/>
        <a:lstStyle/>
        <a:p>
          <a:r>
            <a:rPr lang="ru-RU" dirty="0"/>
            <a:t>СПОСОБНОСТИ</a:t>
          </a:r>
        </a:p>
      </dgm:t>
    </dgm:pt>
    <dgm:pt modelId="{591B28DA-03F0-4BC3-A41B-1E00F0469258}" type="parTrans" cxnId="{D29C9F9F-806B-4C73-9B56-44818898A757}">
      <dgm:prSet/>
      <dgm:spPr/>
      <dgm:t>
        <a:bodyPr/>
        <a:lstStyle/>
        <a:p>
          <a:endParaRPr lang="ru-RU"/>
        </a:p>
      </dgm:t>
    </dgm:pt>
    <dgm:pt modelId="{3C0238C9-9815-497C-9F1C-4A79D6C60890}" type="sibTrans" cxnId="{D29C9F9F-806B-4C73-9B56-44818898A757}">
      <dgm:prSet/>
      <dgm:spPr/>
      <dgm:t>
        <a:bodyPr/>
        <a:lstStyle/>
        <a:p>
          <a:endParaRPr lang="ru-RU"/>
        </a:p>
      </dgm:t>
    </dgm:pt>
    <dgm:pt modelId="{AAFD707D-8041-48A4-904F-85622D2482DD}">
      <dgm:prSet phldrT="[Текст]"/>
      <dgm:spPr/>
      <dgm:t>
        <a:bodyPr/>
        <a:lstStyle/>
        <a:p>
          <a:r>
            <a:rPr lang="ru-RU" dirty="0"/>
            <a:t>ТАЛАНТ</a:t>
          </a:r>
        </a:p>
      </dgm:t>
    </dgm:pt>
    <dgm:pt modelId="{A0E35212-62F3-40DB-B9D5-16DA7F3D124D}" type="parTrans" cxnId="{18399B53-8EEB-42B8-AA1E-FA9C2414A2E8}">
      <dgm:prSet/>
      <dgm:spPr/>
      <dgm:t>
        <a:bodyPr/>
        <a:lstStyle/>
        <a:p>
          <a:endParaRPr lang="ru-RU"/>
        </a:p>
      </dgm:t>
    </dgm:pt>
    <dgm:pt modelId="{DDAC7AFF-7C08-4112-99C4-C8A6697E8C61}" type="sibTrans" cxnId="{18399B53-8EEB-42B8-AA1E-FA9C2414A2E8}">
      <dgm:prSet/>
      <dgm:spPr/>
      <dgm:t>
        <a:bodyPr/>
        <a:lstStyle/>
        <a:p>
          <a:endParaRPr lang="ru-RU"/>
        </a:p>
      </dgm:t>
    </dgm:pt>
    <dgm:pt modelId="{DE17AAD0-A196-4647-A242-9AD1F6E97B3C}">
      <dgm:prSet phldrT="[Текст]"/>
      <dgm:spPr/>
      <dgm:t>
        <a:bodyPr/>
        <a:lstStyle/>
        <a:p>
          <a:r>
            <a:rPr lang="ru-RU" dirty="0"/>
            <a:t>ЗАДАТКИ</a:t>
          </a:r>
        </a:p>
      </dgm:t>
    </dgm:pt>
    <dgm:pt modelId="{3914F1B0-E49D-4BF0-B039-F2D8DA6E9BCA}" type="parTrans" cxnId="{4446953F-2FBE-4C9C-BE4B-D45789FAA460}">
      <dgm:prSet/>
      <dgm:spPr/>
      <dgm:t>
        <a:bodyPr/>
        <a:lstStyle/>
        <a:p>
          <a:endParaRPr lang="ru-RU"/>
        </a:p>
      </dgm:t>
    </dgm:pt>
    <dgm:pt modelId="{4A2EF7DF-87CA-46D7-B193-7B89DB75A531}" type="sibTrans" cxnId="{4446953F-2FBE-4C9C-BE4B-D45789FAA460}">
      <dgm:prSet/>
      <dgm:spPr/>
      <dgm:t>
        <a:bodyPr/>
        <a:lstStyle/>
        <a:p>
          <a:endParaRPr lang="ru-RU"/>
        </a:p>
      </dgm:t>
    </dgm:pt>
    <dgm:pt modelId="{EC1F73C0-A556-48C5-9292-AAAB51ED1FF1}">
      <dgm:prSet phldrT="[Текст]"/>
      <dgm:spPr/>
      <dgm:t>
        <a:bodyPr/>
        <a:lstStyle/>
        <a:p>
          <a:r>
            <a:rPr lang="ru-RU" dirty="0"/>
            <a:t>ГЕНИАЛЬНОСТЬ</a:t>
          </a:r>
        </a:p>
      </dgm:t>
    </dgm:pt>
    <dgm:pt modelId="{FCA26A9C-0CEE-4440-9768-975AF7D83FE4}" type="parTrans" cxnId="{961E9C33-6B07-4A67-AC23-F45818C431C0}">
      <dgm:prSet/>
      <dgm:spPr/>
      <dgm:t>
        <a:bodyPr/>
        <a:lstStyle/>
        <a:p>
          <a:endParaRPr lang="ru-RU"/>
        </a:p>
      </dgm:t>
    </dgm:pt>
    <dgm:pt modelId="{C99A3707-630A-4F08-AA4F-71CF711A7DFF}" type="sibTrans" cxnId="{961E9C33-6B07-4A67-AC23-F45818C431C0}">
      <dgm:prSet/>
      <dgm:spPr/>
      <dgm:t>
        <a:bodyPr/>
        <a:lstStyle/>
        <a:p>
          <a:endParaRPr lang="ru-RU"/>
        </a:p>
      </dgm:t>
    </dgm:pt>
    <dgm:pt modelId="{EC16281D-A343-4E23-94F2-154AF38B8077}" type="pres">
      <dgm:prSet presAssocID="{C27C1253-4F23-4077-BB18-C7F882C457C3}" presName="Name0" presStyleCnt="0">
        <dgm:presLayoutVars>
          <dgm:chMax val="21"/>
          <dgm:chPref val="21"/>
        </dgm:presLayoutVars>
      </dgm:prSet>
      <dgm:spPr/>
    </dgm:pt>
    <dgm:pt modelId="{AC5E0C99-EDDF-4CD9-AB89-0CED53C066EA}" type="pres">
      <dgm:prSet presAssocID="{D69E1E24-17EC-4D90-9C81-5742F1304C21}" presName="text1" presStyleCnt="0"/>
      <dgm:spPr/>
    </dgm:pt>
    <dgm:pt modelId="{864930C4-7D8D-4A38-8817-8F4DB969DA76}" type="pres">
      <dgm:prSet presAssocID="{D69E1E24-17EC-4D90-9C81-5742F1304C21}" presName="textRepeatNode" presStyleLbl="alignNode1" presStyleIdx="0" presStyleCnt="4" custLinFactNeighborX="1869">
        <dgm:presLayoutVars>
          <dgm:chMax val="0"/>
          <dgm:chPref val="0"/>
          <dgm:bulletEnabled val="1"/>
        </dgm:presLayoutVars>
      </dgm:prSet>
      <dgm:spPr/>
    </dgm:pt>
    <dgm:pt modelId="{210AF711-46DF-4063-895E-CA7006E0B373}" type="pres">
      <dgm:prSet presAssocID="{D69E1E24-17EC-4D90-9C81-5742F1304C21}" presName="textaccent1" presStyleCnt="0"/>
      <dgm:spPr/>
    </dgm:pt>
    <dgm:pt modelId="{57B180BE-13EA-421D-BFB7-E131E2FD257F}" type="pres">
      <dgm:prSet presAssocID="{D69E1E24-17EC-4D90-9C81-5742F1304C21}" presName="accentRepeatNode" presStyleLbl="solidAlignAcc1" presStyleIdx="0" presStyleCnt="8"/>
      <dgm:spPr/>
    </dgm:pt>
    <dgm:pt modelId="{EEEB6A65-A3D3-4129-A49C-613C2FCD8869}" type="pres">
      <dgm:prSet presAssocID="{3C0238C9-9815-497C-9F1C-4A79D6C60890}" presName="image1" presStyleCnt="0"/>
      <dgm:spPr/>
    </dgm:pt>
    <dgm:pt modelId="{94DEA8EA-1A3A-4277-9D40-9806712C25EA}" type="pres">
      <dgm:prSet presAssocID="{3C0238C9-9815-497C-9F1C-4A79D6C60890}" presName="imageRepeatNode" presStyleLbl="alignAcc1" presStyleIdx="0" presStyleCnt="4" custLinFactNeighborX="1315" custLinFactNeighborY="-1105"/>
      <dgm:spPr/>
    </dgm:pt>
    <dgm:pt modelId="{AD99F422-0C6E-41C4-A3DA-A776118F17DC}" type="pres">
      <dgm:prSet presAssocID="{3C0238C9-9815-497C-9F1C-4A79D6C60890}" presName="imageaccent1" presStyleCnt="0"/>
      <dgm:spPr/>
    </dgm:pt>
    <dgm:pt modelId="{77EA8A88-C632-43F7-8F16-969868B54836}" type="pres">
      <dgm:prSet presAssocID="{3C0238C9-9815-497C-9F1C-4A79D6C60890}" presName="accentRepeatNode" presStyleLbl="solidAlignAcc1" presStyleIdx="1" presStyleCnt="8"/>
      <dgm:spPr/>
    </dgm:pt>
    <dgm:pt modelId="{3DDD93A4-520C-4500-8876-D4AD255BE6F1}" type="pres">
      <dgm:prSet presAssocID="{AAFD707D-8041-48A4-904F-85622D2482DD}" presName="text2" presStyleCnt="0"/>
      <dgm:spPr/>
    </dgm:pt>
    <dgm:pt modelId="{AAE84589-2F92-45BD-9A80-5E047D9342E8}" type="pres">
      <dgm:prSet presAssocID="{AAFD707D-8041-48A4-904F-85622D2482DD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52022DC-6C33-4901-B1C3-210A8C1BF914}" type="pres">
      <dgm:prSet presAssocID="{AAFD707D-8041-48A4-904F-85622D2482DD}" presName="textaccent2" presStyleCnt="0"/>
      <dgm:spPr/>
    </dgm:pt>
    <dgm:pt modelId="{9F2BFBCA-4E2D-4A34-9A04-5A9000A63C95}" type="pres">
      <dgm:prSet presAssocID="{AAFD707D-8041-48A4-904F-85622D2482DD}" presName="accentRepeatNode" presStyleLbl="solidAlignAcc1" presStyleIdx="2" presStyleCnt="8"/>
      <dgm:spPr/>
    </dgm:pt>
    <dgm:pt modelId="{A2C5EECE-B91A-49C8-8C22-3AA5CB8CADBD}" type="pres">
      <dgm:prSet presAssocID="{DDAC7AFF-7C08-4112-99C4-C8A6697E8C61}" presName="image2" presStyleCnt="0"/>
      <dgm:spPr/>
    </dgm:pt>
    <dgm:pt modelId="{1F5B3090-F1AD-4295-AB86-D6C17A3C8F96}" type="pres">
      <dgm:prSet presAssocID="{DDAC7AFF-7C08-4112-99C4-C8A6697E8C61}" presName="imageRepeatNode" presStyleLbl="alignAcc1" presStyleIdx="1" presStyleCnt="4"/>
      <dgm:spPr/>
    </dgm:pt>
    <dgm:pt modelId="{99D65338-0E91-4DF7-B029-0B3A0B9EFCC6}" type="pres">
      <dgm:prSet presAssocID="{DDAC7AFF-7C08-4112-99C4-C8A6697E8C61}" presName="imageaccent2" presStyleCnt="0"/>
      <dgm:spPr/>
    </dgm:pt>
    <dgm:pt modelId="{C5814ED9-52DE-4F23-BE6B-D44CD144E8C2}" type="pres">
      <dgm:prSet presAssocID="{DDAC7AFF-7C08-4112-99C4-C8A6697E8C61}" presName="accentRepeatNode" presStyleLbl="solidAlignAcc1" presStyleIdx="3" presStyleCnt="8"/>
      <dgm:spPr/>
    </dgm:pt>
    <dgm:pt modelId="{EE3B0A32-523D-475D-AC57-D208B962BCE6}" type="pres">
      <dgm:prSet presAssocID="{DE17AAD0-A196-4647-A242-9AD1F6E97B3C}" presName="text3" presStyleCnt="0"/>
      <dgm:spPr/>
    </dgm:pt>
    <dgm:pt modelId="{3822E907-D8C4-4C73-8CF4-8A49709879BB}" type="pres">
      <dgm:prSet presAssocID="{DE17AAD0-A196-4647-A242-9AD1F6E97B3C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265DFD1-00F9-4EE0-963B-A13E0716D34D}" type="pres">
      <dgm:prSet presAssocID="{DE17AAD0-A196-4647-A242-9AD1F6E97B3C}" presName="textaccent3" presStyleCnt="0"/>
      <dgm:spPr/>
    </dgm:pt>
    <dgm:pt modelId="{1A5F528E-20F0-4152-92A2-9C8220D7F37E}" type="pres">
      <dgm:prSet presAssocID="{DE17AAD0-A196-4647-A242-9AD1F6E97B3C}" presName="accentRepeatNode" presStyleLbl="solidAlignAcc1" presStyleIdx="4" presStyleCnt="8"/>
      <dgm:spPr/>
    </dgm:pt>
    <dgm:pt modelId="{C230B5E0-A134-4B3F-9FB5-2B86EAD1EDD1}" type="pres">
      <dgm:prSet presAssocID="{4A2EF7DF-87CA-46D7-B193-7B89DB75A531}" presName="image3" presStyleCnt="0"/>
      <dgm:spPr/>
    </dgm:pt>
    <dgm:pt modelId="{B824BCDB-5D7A-4280-8ACD-982512FF7CA2}" type="pres">
      <dgm:prSet presAssocID="{4A2EF7DF-87CA-46D7-B193-7B89DB75A531}" presName="imageRepeatNode" presStyleLbl="alignAcc1" presStyleIdx="2" presStyleCnt="4"/>
      <dgm:spPr/>
    </dgm:pt>
    <dgm:pt modelId="{48838222-6CB4-4EAC-A592-C15DDC1060BF}" type="pres">
      <dgm:prSet presAssocID="{4A2EF7DF-87CA-46D7-B193-7B89DB75A531}" presName="imageaccent3" presStyleCnt="0"/>
      <dgm:spPr/>
    </dgm:pt>
    <dgm:pt modelId="{ECCF101F-777C-4ED1-BACF-E9827F91FB0C}" type="pres">
      <dgm:prSet presAssocID="{4A2EF7DF-87CA-46D7-B193-7B89DB75A531}" presName="accentRepeatNode" presStyleLbl="solidAlignAcc1" presStyleIdx="5" presStyleCnt="8"/>
      <dgm:spPr/>
    </dgm:pt>
    <dgm:pt modelId="{D4C1FCF5-1740-48EC-AA0B-107A504FC38D}" type="pres">
      <dgm:prSet presAssocID="{EC1F73C0-A556-48C5-9292-AAAB51ED1FF1}" presName="text4" presStyleCnt="0"/>
      <dgm:spPr/>
    </dgm:pt>
    <dgm:pt modelId="{73758BC0-E4CB-4E52-BEF9-CEACEB6E1532}" type="pres">
      <dgm:prSet presAssocID="{EC1F73C0-A556-48C5-9292-AAAB51ED1FF1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7CFF7BE-D026-4DDC-9E3C-56C3FCF1E633}" type="pres">
      <dgm:prSet presAssocID="{EC1F73C0-A556-48C5-9292-AAAB51ED1FF1}" presName="textaccent4" presStyleCnt="0"/>
      <dgm:spPr/>
    </dgm:pt>
    <dgm:pt modelId="{B4C08781-7AA4-468C-BB05-89222B65F9B4}" type="pres">
      <dgm:prSet presAssocID="{EC1F73C0-A556-48C5-9292-AAAB51ED1FF1}" presName="accentRepeatNode" presStyleLbl="solidAlignAcc1" presStyleIdx="6" presStyleCnt="8"/>
      <dgm:spPr/>
    </dgm:pt>
    <dgm:pt modelId="{E3DF42F3-A90D-4817-B5A9-42A3D3B949A3}" type="pres">
      <dgm:prSet presAssocID="{C99A3707-630A-4F08-AA4F-71CF711A7DFF}" presName="image4" presStyleCnt="0"/>
      <dgm:spPr/>
    </dgm:pt>
    <dgm:pt modelId="{3674B216-E371-4D06-929E-A4414B347604}" type="pres">
      <dgm:prSet presAssocID="{C99A3707-630A-4F08-AA4F-71CF711A7DFF}" presName="imageRepeatNode" presStyleLbl="alignAcc1" presStyleIdx="3" presStyleCnt="4"/>
      <dgm:spPr/>
    </dgm:pt>
    <dgm:pt modelId="{272FB304-25AD-43E3-ADF8-6D47B8FED8A2}" type="pres">
      <dgm:prSet presAssocID="{C99A3707-630A-4F08-AA4F-71CF711A7DFF}" presName="imageaccent4" presStyleCnt="0"/>
      <dgm:spPr/>
    </dgm:pt>
    <dgm:pt modelId="{1A6CF263-7985-4894-AF07-51D386C35221}" type="pres">
      <dgm:prSet presAssocID="{C99A3707-630A-4F08-AA4F-71CF711A7DFF}" presName="accentRepeatNode" presStyleLbl="solidAlignAcc1" presStyleIdx="7" presStyleCnt="8"/>
      <dgm:spPr/>
    </dgm:pt>
  </dgm:ptLst>
  <dgm:cxnLst>
    <dgm:cxn modelId="{EDAF2F1D-A754-4271-8354-3859486F41E4}" type="presOf" srcId="{C27C1253-4F23-4077-BB18-C7F882C457C3}" destId="{EC16281D-A343-4E23-94F2-154AF38B8077}" srcOrd="0" destOrd="0" presId="urn:microsoft.com/office/officeart/2008/layout/HexagonCluster"/>
    <dgm:cxn modelId="{961E9C33-6B07-4A67-AC23-F45818C431C0}" srcId="{C27C1253-4F23-4077-BB18-C7F882C457C3}" destId="{EC1F73C0-A556-48C5-9292-AAAB51ED1FF1}" srcOrd="3" destOrd="0" parTransId="{FCA26A9C-0CEE-4440-9768-975AF7D83FE4}" sibTransId="{C99A3707-630A-4F08-AA4F-71CF711A7DFF}"/>
    <dgm:cxn modelId="{4446953F-2FBE-4C9C-BE4B-D45789FAA460}" srcId="{C27C1253-4F23-4077-BB18-C7F882C457C3}" destId="{DE17AAD0-A196-4647-A242-9AD1F6E97B3C}" srcOrd="2" destOrd="0" parTransId="{3914F1B0-E49D-4BF0-B039-F2D8DA6E9BCA}" sibTransId="{4A2EF7DF-87CA-46D7-B193-7B89DB75A531}"/>
    <dgm:cxn modelId="{18399B53-8EEB-42B8-AA1E-FA9C2414A2E8}" srcId="{C27C1253-4F23-4077-BB18-C7F882C457C3}" destId="{AAFD707D-8041-48A4-904F-85622D2482DD}" srcOrd="1" destOrd="0" parTransId="{A0E35212-62F3-40DB-B9D5-16DA7F3D124D}" sibTransId="{DDAC7AFF-7C08-4112-99C4-C8A6697E8C61}"/>
    <dgm:cxn modelId="{E15ED158-0207-4B81-B0E8-EBA644753476}" type="presOf" srcId="{D69E1E24-17EC-4D90-9C81-5742F1304C21}" destId="{864930C4-7D8D-4A38-8817-8F4DB969DA76}" srcOrd="0" destOrd="0" presId="urn:microsoft.com/office/officeart/2008/layout/HexagonCluster"/>
    <dgm:cxn modelId="{8246F77F-ADC9-4DF0-9E83-A83BE47F14BA}" type="presOf" srcId="{C99A3707-630A-4F08-AA4F-71CF711A7DFF}" destId="{3674B216-E371-4D06-929E-A4414B347604}" srcOrd="0" destOrd="0" presId="urn:microsoft.com/office/officeart/2008/layout/HexagonCluster"/>
    <dgm:cxn modelId="{640D4D88-8C2E-4435-853F-6E84F75A4511}" type="presOf" srcId="{DDAC7AFF-7C08-4112-99C4-C8A6697E8C61}" destId="{1F5B3090-F1AD-4295-AB86-D6C17A3C8F96}" srcOrd="0" destOrd="0" presId="urn:microsoft.com/office/officeart/2008/layout/HexagonCluster"/>
    <dgm:cxn modelId="{72ED829B-B13C-457F-A716-ECEC31CADB5B}" type="presOf" srcId="{4A2EF7DF-87CA-46D7-B193-7B89DB75A531}" destId="{B824BCDB-5D7A-4280-8ACD-982512FF7CA2}" srcOrd="0" destOrd="0" presId="urn:microsoft.com/office/officeart/2008/layout/HexagonCluster"/>
    <dgm:cxn modelId="{D29C9F9F-806B-4C73-9B56-44818898A757}" srcId="{C27C1253-4F23-4077-BB18-C7F882C457C3}" destId="{D69E1E24-17EC-4D90-9C81-5742F1304C21}" srcOrd="0" destOrd="0" parTransId="{591B28DA-03F0-4BC3-A41B-1E00F0469258}" sibTransId="{3C0238C9-9815-497C-9F1C-4A79D6C60890}"/>
    <dgm:cxn modelId="{7910BCB5-CF2E-4697-918F-FF6211E90364}" type="presOf" srcId="{AAFD707D-8041-48A4-904F-85622D2482DD}" destId="{AAE84589-2F92-45BD-9A80-5E047D9342E8}" srcOrd="0" destOrd="0" presId="urn:microsoft.com/office/officeart/2008/layout/HexagonCluster"/>
    <dgm:cxn modelId="{04603ABB-0B90-45E4-B560-58637EA59949}" type="presOf" srcId="{EC1F73C0-A556-48C5-9292-AAAB51ED1FF1}" destId="{73758BC0-E4CB-4E52-BEF9-CEACEB6E1532}" srcOrd="0" destOrd="0" presId="urn:microsoft.com/office/officeart/2008/layout/HexagonCluster"/>
    <dgm:cxn modelId="{91F8FFED-A4CB-43AE-AD15-8534F5D3473E}" type="presOf" srcId="{3C0238C9-9815-497C-9F1C-4A79D6C60890}" destId="{94DEA8EA-1A3A-4277-9D40-9806712C25EA}" srcOrd="0" destOrd="0" presId="urn:microsoft.com/office/officeart/2008/layout/HexagonCluster"/>
    <dgm:cxn modelId="{4C6D03F7-22B1-487A-BE2F-1F428905EC5E}" type="presOf" srcId="{DE17AAD0-A196-4647-A242-9AD1F6E97B3C}" destId="{3822E907-D8C4-4C73-8CF4-8A49709879BB}" srcOrd="0" destOrd="0" presId="urn:microsoft.com/office/officeart/2008/layout/HexagonCluster"/>
    <dgm:cxn modelId="{36D65F82-B8F9-4057-AA76-5621CC69DFE4}" type="presParOf" srcId="{EC16281D-A343-4E23-94F2-154AF38B8077}" destId="{AC5E0C99-EDDF-4CD9-AB89-0CED53C066EA}" srcOrd="0" destOrd="0" presId="urn:microsoft.com/office/officeart/2008/layout/HexagonCluster"/>
    <dgm:cxn modelId="{A17EBF33-9C61-4B98-AD47-950460A758FA}" type="presParOf" srcId="{AC5E0C99-EDDF-4CD9-AB89-0CED53C066EA}" destId="{864930C4-7D8D-4A38-8817-8F4DB969DA76}" srcOrd="0" destOrd="0" presId="urn:microsoft.com/office/officeart/2008/layout/HexagonCluster"/>
    <dgm:cxn modelId="{9C4F378B-2DA4-4F25-AACE-EDCF6F2FA5A4}" type="presParOf" srcId="{EC16281D-A343-4E23-94F2-154AF38B8077}" destId="{210AF711-46DF-4063-895E-CA7006E0B373}" srcOrd="1" destOrd="0" presId="urn:microsoft.com/office/officeart/2008/layout/HexagonCluster"/>
    <dgm:cxn modelId="{B19007F6-3C0A-4E5E-B8E8-B7146CB905CE}" type="presParOf" srcId="{210AF711-46DF-4063-895E-CA7006E0B373}" destId="{57B180BE-13EA-421D-BFB7-E131E2FD257F}" srcOrd="0" destOrd="0" presId="urn:microsoft.com/office/officeart/2008/layout/HexagonCluster"/>
    <dgm:cxn modelId="{A8333243-C0B8-4FCB-B5E8-BF4ECEC5EF24}" type="presParOf" srcId="{EC16281D-A343-4E23-94F2-154AF38B8077}" destId="{EEEB6A65-A3D3-4129-A49C-613C2FCD8869}" srcOrd="2" destOrd="0" presId="urn:microsoft.com/office/officeart/2008/layout/HexagonCluster"/>
    <dgm:cxn modelId="{5AFD98B2-D2F0-4FA5-BD27-270E6AFCB95B}" type="presParOf" srcId="{EEEB6A65-A3D3-4129-A49C-613C2FCD8869}" destId="{94DEA8EA-1A3A-4277-9D40-9806712C25EA}" srcOrd="0" destOrd="0" presId="urn:microsoft.com/office/officeart/2008/layout/HexagonCluster"/>
    <dgm:cxn modelId="{818B4F58-9610-4BDA-98E4-6FDCD85EF5ED}" type="presParOf" srcId="{EC16281D-A343-4E23-94F2-154AF38B8077}" destId="{AD99F422-0C6E-41C4-A3DA-A776118F17DC}" srcOrd="3" destOrd="0" presId="urn:microsoft.com/office/officeart/2008/layout/HexagonCluster"/>
    <dgm:cxn modelId="{D1C1F5BD-961E-44DB-BA75-B4227F51C357}" type="presParOf" srcId="{AD99F422-0C6E-41C4-A3DA-A776118F17DC}" destId="{77EA8A88-C632-43F7-8F16-969868B54836}" srcOrd="0" destOrd="0" presId="urn:microsoft.com/office/officeart/2008/layout/HexagonCluster"/>
    <dgm:cxn modelId="{0BD48397-B1BB-46E4-9E11-E9AACEC33E69}" type="presParOf" srcId="{EC16281D-A343-4E23-94F2-154AF38B8077}" destId="{3DDD93A4-520C-4500-8876-D4AD255BE6F1}" srcOrd="4" destOrd="0" presId="urn:microsoft.com/office/officeart/2008/layout/HexagonCluster"/>
    <dgm:cxn modelId="{C28AC75B-6D0E-434A-9C33-871477A70FF3}" type="presParOf" srcId="{3DDD93A4-520C-4500-8876-D4AD255BE6F1}" destId="{AAE84589-2F92-45BD-9A80-5E047D9342E8}" srcOrd="0" destOrd="0" presId="urn:microsoft.com/office/officeart/2008/layout/HexagonCluster"/>
    <dgm:cxn modelId="{BB777F2A-FF77-4AD8-834B-24E9E8F8C803}" type="presParOf" srcId="{EC16281D-A343-4E23-94F2-154AF38B8077}" destId="{C52022DC-6C33-4901-B1C3-210A8C1BF914}" srcOrd="5" destOrd="0" presId="urn:microsoft.com/office/officeart/2008/layout/HexagonCluster"/>
    <dgm:cxn modelId="{56B0061F-32B0-474B-BEAE-0B15A164B571}" type="presParOf" srcId="{C52022DC-6C33-4901-B1C3-210A8C1BF914}" destId="{9F2BFBCA-4E2D-4A34-9A04-5A9000A63C95}" srcOrd="0" destOrd="0" presId="urn:microsoft.com/office/officeart/2008/layout/HexagonCluster"/>
    <dgm:cxn modelId="{EFD84BFC-BB1B-4C24-8ACE-B17CBEE5CA19}" type="presParOf" srcId="{EC16281D-A343-4E23-94F2-154AF38B8077}" destId="{A2C5EECE-B91A-49C8-8C22-3AA5CB8CADBD}" srcOrd="6" destOrd="0" presId="urn:microsoft.com/office/officeart/2008/layout/HexagonCluster"/>
    <dgm:cxn modelId="{21CC81BE-1087-4325-B2B0-5B46D2347331}" type="presParOf" srcId="{A2C5EECE-B91A-49C8-8C22-3AA5CB8CADBD}" destId="{1F5B3090-F1AD-4295-AB86-D6C17A3C8F96}" srcOrd="0" destOrd="0" presId="urn:microsoft.com/office/officeart/2008/layout/HexagonCluster"/>
    <dgm:cxn modelId="{9BD01DBD-3FB6-4A2A-8EC1-4D0E26490DA8}" type="presParOf" srcId="{EC16281D-A343-4E23-94F2-154AF38B8077}" destId="{99D65338-0E91-4DF7-B029-0B3A0B9EFCC6}" srcOrd="7" destOrd="0" presId="urn:microsoft.com/office/officeart/2008/layout/HexagonCluster"/>
    <dgm:cxn modelId="{BE9AAD3D-A255-4F83-BA40-0D81810B36CC}" type="presParOf" srcId="{99D65338-0E91-4DF7-B029-0B3A0B9EFCC6}" destId="{C5814ED9-52DE-4F23-BE6B-D44CD144E8C2}" srcOrd="0" destOrd="0" presId="urn:microsoft.com/office/officeart/2008/layout/HexagonCluster"/>
    <dgm:cxn modelId="{351A90EE-62FE-4A06-BE24-33D3A1B94375}" type="presParOf" srcId="{EC16281D-A343-4E23-94F2-154AF38B8077}" destId="{EE3B0A32-523D-475D-AC57-D208B962BCE6}" srcOrd="8" destOrd="0" presId="urn:microsoft.com/office/officeart/2008/layout/HexagonCluster"/>
    <dgm:cxn modelId="{E6304266-A78C-4788-8381-7B0E6718AE78}" type="presParOf" srcId="{EE3B0A32-523D-475D-AC57-D208B962BCE6}" destId="{3822E907-D8C4-4C73-8CF4-8A49709879BB}" srcOrd="0" destOrd="0" presId="urn:microsoft.com/office/officeart/2008/layout/HexagonCluster"/>
    <dgm:cxn modelId="{FC8B102E-F5B2-4BFF-A3AA-C36D5A077909}" type="presParOf" srcId="{EC16281D-A343-4E23-94F2-154AF38B8077}" destId="{A265DFD1-00F9-4EE0-963B-A13E0716D34D}" srcOrd="9" destOrd="0" presId="urn:microsoft.com/office/officeart/2008/layout/HexagonCluster"/>
    <dgm:cxn modelId="{28E15531-B613-42B5-BB27-1984F7DDB1C5}" type="presParOf" srcId="{A265DFD1-00F9-4EE0-963B-A13E0716D34D}" destId="{1A5F528E-20F0-4152-92A2-9C8220D7F37E}" srcOrd="0" destOrd="0" presId="urn:microsoft.com/office/officeart/2008/layout/HexagonCluster"/>
    <dgm:cxn modelId="{C20E4E9E-4508-482E-961A-4D1EE2416394}" type="presParOf" srcId="{EC16281D-A343-4E23-94F2-154AF38B8077}" destId="{C230B5E0-A134-4B3F-9FB5-2B86EAD1EDD1}" srcOrd="10" destOrd="0" presId="urn:microsoft.com/office/officeart/2008/layout/HexagonCluster"/>
    <dgm:cxn modelId="{0DF8088A-6031-442D-8351-E918E70FEFCB}" type="presParOf" srcId="{C230B5E0-A134-4B3F-9FB5-2B86EAD1EDD1}" destId="{B824BCDB-5D7A-4280-8ACD-982512FF7CA2}" srcOrd="0" destOrd="0" presId="urn:microsoft.com/office/officeart/2008/layout/HexagonCluster"/>
    <dgm:cxn modelId="{F7B1D57F-AD60-4513-976E-2ED94CDEC09D}" type="presParOf" srcId="{EC16281D-A343-4E23-94F2-154AF38B8077}" destId="{48838222-6CB4-4EAC-A592-C15DDC1060BF}" srcOrd="11" destOrd="0" presId="urn:microsoft.com/office/officeart/2008/layout/HexagonCluster"/>
    <dgm:cxn modelId="{E9FB139E-0C37-4069-9A15-E6B5976ECD87}" type="presParOf" srcId="{48838222-6CB4-4EAC-A592-C15DDC1060BF}" destId="{ECCF101F-777C-4ED1-BACF-E9827F91FB0C}" srcOrd="0" destOrd="0" presId="urn:microsoft.com/office/officeart/2008/layout/HexagonCluster"/>
    <dgm:cxn modelId="{0B1013C6-9BD9-4FA9-AF69-D205BDE6C7DF}" type="presParOf" srcId="{EC16281D-A343-4E23-94F2-154AF38B8077}" destId="{D4C1FCF5-1740-48EC-AA0B-107A504FC38D}" srcOrd="12" destOrd="0" presId="urn:microsoft.com/office/officeart/2008/layout/HexagonCluster"/>
    <dgm:cxn modelId="{185B6832-39E0-4599-A133-70CBC9E9B4A5}" type="presParOf" srcId="{D4C1FCF5-1740-48EC-AA0B-107A504FC38D}" destId="{73758BC0-E4CB-4E52-BEF9-CEACEB6E1532}" srcOrd="0" destOrd="0" presId="urn:microsoft.com/office/officeart/2008/layout/HexagonCluster"/>
    <dgm:cxn modelId="{18422FDE-4499-4870-A4A8-A5746104ABA6}" type="presParOf" srcId="{EC16281D-A343-4E23-94F2-154AF38B8077}" destId="{A7CFF7BE-D026-4DDC-9E3C-56C3FCF1E633}" srcOrd="13" destOrd="0" presId="urn:microsoft.com/office/officeart/2008/layout/HexagonCluster"/>
    <dgm:cxn modelId="{F8C56975-836A-4AF5-A9DE-93A775AE7E4D}" type="presParOf" srcId="{A7CFF7BE-D026-4DDC-9E3C-56C3FCF1E633}" destId="{B4C08781-7AA4-468C-BB05-89222B65F9B4}" srcOrd="0" destOrd="0" presId="urn:microsoft.com/office/officeart/2008/layout/HexagonCluster"/>
    <dgm:cxn modelId="{76765721-25E4-4478-BD8F-F48F672C3248}" type="presParOf" srcId="{EC16281D-A343-4E23-94F2-154AF38B8077}" destId="{E3DF42F3-A90D-4817-B5A9-42A3D3B949A3}" srcOrd="14" destOrd="0" presId="urn:microsoft.com/office/officeart/2008/layout/HexagonCluster"/>
    <dgm:cxn modelId="{C0FCFA4B-EE0A-4A3D-A344-8F92587E89B7}" type="presParOf" srcId="{E3DF42F3-A90D-4817-B5A9-42A3D3B949A3}" destId="{3674B216-E371-4D06-929E-A4414B347604}" srcOrd="0" destOrd="0" presId="urn:microsoft.com/office/officeart/2008/layout/HexagonCluster"/>
    <dgm:cxn modelId="{70A40D0F-B9A9-4525-9481-39AF761DE1B6}" type="presParOf" srcId="{EC16281D-A343-4E23-94F2-154AF38B8077}" destId="{272FB304-25AD-43E3-ADF8-6D47B8FED8A2}" srcOrd="15" destOrd="0" presId="urn:microsoft.com/office/officeart/2008/layout/HexagonCluster"/>
    <dgm:cxn modelId="{920B7FA5-B9AF-4000-AEDA-6469BD72E8A9}" type="presParOf" srcId="{272FB304-25AD-43E3-ADF8-6D47B8FED8A2}" destId="{1A6CF263-7985-4894-AF07-51D386C3522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1E2D2-D8AE-435F-AF88-A7F52F52038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2083A-4619-4E61-9970-8AAAF6E9D8A9}">
      <dgm:prSet phldrT="[Текст]"/>
      <dgm:spPr/>
      <dgm:t>
        <a:bodyPr/>
        <a:lstStyle/>
        <a:p>
          <a:r>
            <a:rPr lang="ru-RU" dirty="0"/>
            <a:t>Виды одаренности</a:t>
          </a:r>
        </a:p>
      </dgm:t>
    </dgm:pt>
    <dgm:pt modelId="{8E1EA361-674B-4385-8C67-E05BCAF50BFD}" type="parTrans" cxnId="{B285F825-16A4-4AA7-8375-770CF787C739}">
      <dgm:prSet/>
      <dgm:spPr/>
      <dgm:t>
        <a:bodyPr/>
        <a:lstStyle/>
        <a:p>
          <a:endParaRPr lang="ru-RU"/>
        </a:p>
      </dgm:t>
    </dgm:pt>
    <dgm:pt modelId="{EAF51A5C-1E1C-42B8-A891-194AC14C38D3}" type="sibTrans" cxnId="{B285F825-16A4-4AA7-8375-770CF787C739}">
      <dgm:prSet/>
      <dgm:spPr/>
      <dgm:t>
        <a:bodyPr/>
        <a:lstStyle/>
        <a:p>
          <a:endParaRPr lang="ru-RU"/>
        </a:p>
      </dgm:t>
    </dgm:pt>
    <dgm:pt modelId="{65650C4D-A11A-4B68-ADFB-E8874F3EDC5F}">
      <dgm:prSet phldrT="[Текст]"/>
      <dgm:spPr/>
      <dgm:t>
        <a:bodyPr/>
        <a:lstStyle/>
        <a:p>
          <a:r>
            <a:rPr lang="ru-RU" dirty="0"/>
            <a:t>Художественная</a:t>
          </a:r>
        </a:p>
      </dgm:t>
    </dgm:pt>
    <dgm:pt modelId="{AC5CB9D6-DBE1-4689-A181-51CE75166F3B}" type="parTrans" cxnId="{CF4AE311-0210-4820-A3BD-A2C8FA61E904}">
      <dgm:prSet/>
      <dgm:spPr/>
      <dgm:t>
        <a:bodyPr/>
        <a:lstStyle/>
        <a:p>
          <a:endParaRPr lang="ru-RU"/>
        </a:p>
      </dgm:t>
    </dgm:pt>
    <dgm:pt modelId="{E733C97B-28AF-4CFA-B39A-42F51CAC02D4}" type="sibTrans" cxnId="{CF4AE311-0210-4820-A3BD-A2C8FA61E904}">
      <dgm:prSet/>
      <dgm:spPr/>
      <dgm:t>
        <a:bodyPr/>
        <a:lstStyle/>
        <a:p>
          <a:endParaRPr lang="ru-RU"/>
        </a:p>
      </dgm:t>
    </dgm:pt>
    <dgm:pt modelId="{AD226423-B4E8-4C0B-9107-EF5DD66E91A4}">
      <dgm:prSet phldrT="[Текст]"/>
      <dgm:spPr/>
      <dgm:t>
        <a:bodyPr/>
        <a:lstStyle/>
        <a:p>
          <a:r>
            <a:rPr lang="ru-RU" dirty="0"/>
            <a:t>Творческая</a:t>
          </a:r>
        </a:p>
      </dgm:t>
    </dgm:pt>
    <dgm:pt modelId="{D06F1B6B-D4AB-4664-85FB-410C2AC910FE}" type="parTrans" cxnId="{F2D0BB0A-A8AC-4552-9EA0-ED4CAEF1D8E0}">
      <dgm:prSet/>
      <dgm:spPr/>
      <dgm:t>
        <a:bodyPr/>
        <a:lstStyle/>
        <a:p>
          <a:endParaRPr lang="ru-RU"/>
        </a:p>
      </dgm:t>
    </dgm:pt>
    <dgm:pt modelId="{B06B0480-AE2C-4219-B325-F4B329325A38}" type="sibTrans" cxnId="{F2D0BB0A-A8AC-4552-9EA0-ED4CAEF1D8E0}">
      <dgm:prSet/>
      <dgm:spPr/>
      <dgm:t>
        <a:bodyPr/>
        <a:lstStyle/>
        <a:p>
          <a:endParaRPr lang="ru-RU"/>
        </a:p>
      </dgm:t>
    </dgm:pt>
    <dgm:pt modelId="{981D155A-22BB-41EC-9645-71506DC7F333}">
      <dgm:prSet phldrT="[Текст]"/>
      <dgm:spPr/>
      <dgm:t>
        <a:bodyPr/>
        <a:lstStyle/>
        <a:p>
          <a:r>
            <a:rPr lang="ru-RU" dirty="0"/>
            <a:t>Социальная</a:t>
          </a:r>
        </a:p>
      </dgm:t>
    </dgm:pt>
    <dgm:pt modelId="{3B123FD8-CB64-448D-AE3A-ABF23E5EDEC4}" type="parTrans" cxnId="{A5F31E2C-14FD-428F-94F7-B0B69C3E8A30}">
      <dgm:prSet/>
      <dgm:spPr/>
      <dgm:t>
        <a:bodyPr/>
        <a:lstStyle/>
        <a:p>
          <a:endParaRPr lang="ru-RU"/>
        </a:p>
      </dgm:t>
    </dgm:pt>
    <dgm:pt modelId="{BB940C05-23E8-4F7B-ABEF-5EA621683CF5}" type="sibTrans" cxnId="{A5F31E2C-14FD-428F-94F7-B0B69C3E8A30}">
      <dgm:prSet/>
      <dgm:spPr/>
      <dgm:t>
        <a:bodyPr/>
        <a:lstStyle/>
        <a:p>
          <a:endParaRPr lang="ru-RU"/>
        </a:p>
      </dgm:t>
    </dgm:pt>
    <dgm:pt modelId="{8F4DDE58-A42F-4865-B9E0-6F9973B960FA}">
      <dgm:prSet phldrT="[Текст]"/>
      <dgm:spPr/>
      <dgm:t>
        <a:bodyPr/>
        <a:lstStyle/>
        <a:p>
          <a:r>
            <a:rPr lang="ru-RU" dirty="0"/>
            <a:t>Интеллектуальная</a:t>
          </a:r>
        </a:p>
      </dgm:t>
    </dgm:pt>
    <dgm:pt modelId="{BE333E32-850C-4945-AEE7-7520FC223DD0}" type="parTrans" cxnId="{0B11CBE8-D4CC-4833-B4BC-18C176C324E8}">
      <dgm:prSet/>
      <dgm:spPr/>
      <dgm:t>
        <a:bodyPr/>
        <a:lstStyle/>
        <a:p>
          <a:endParaRPr lang="ru-RU"/>
        </a:p>
      </dgm:t>
    </dgm:pt>
    <dgm:pt modelId="{C2342AED-6D0D-4DB6-9860-A9BD980F8B56}" type="sibTrans" cxnId="{0B11CBE8-D4CC-4833-B4BC-18C176C324E8}">
      <dgm:prSet/>
      <dgm:spPr/>
      <dgm:t>
        <a:bodyPr/>
        <a:lstStyle/>
        <a:p>
          <a:endParaRPr lang="ru-RU"/>
        </a:p>
      </dgm:t>
    </dgm:pt>
    <dgm:pt modelId="{6FA0D46B-D1B8-48F1-9614-FFABDDF2DEE2}">
      <dgm:prSet phldrT="[Текст]"/>
      <dgm:spPr/>
      <dgm:t>
        <a:bodyPr/>
        <a:lstStyle/>
        <a:p>
          <a:r>
            <a:rPr lang="ru-RU" dirty="0"/>
            <a:t>Двигательная</a:t>
          </a:r>
        </a:p>
      </dgm:t>
    </dgm:pt>
    <dgm:pt modelId="{4F4DE924-BFC1-49F2-A186-5AA6474832FD}" type="parTrans" cxnId="{C9EFD12E-67DA-4631-BB32-D97104DF858E}">
      <dgm:prSet/>
      <dgm:spPr/>
      <dgm:t>
        <a:bodyPr/>
        <a:lstStyle/>
        <a:p>
          <a:endParaRPr lang="ru-RU"/>
        </a:p>
      </dgm:t>
    </dgm:pt>
    <dgm:pt modelId="{78A29030-C03C-45C0-A069-77B9506BF6A7}" type="sibTrans" cxnId="{C9EFD12E-67DA-4631-BB32-D97104DF858E}">
      <dgm:prSet/>
      <dgm:spPr/>
      <dgm:t>
        <a:bodyPr/>
        <a:lstStyle/>
        <a:p>
          <a:endParaRPr lang="ru-RU"/>
        </a:p>
      </dgm:t>
    </dgm:pt>
    <dgm:pt modelId="{9E8D6D47-0B14-4A78-9671-032A7AA8BEAB}">
      <dgm:prSet phldrT="[Текст]"/>
      <dgm:spPr/>
      <dgm:t>
        <a:bodyPr/>
        <a:lstStyle/>
        <a:p>
          <a:r>
            <a:rPr lang="ru-RU" dirty="0"/>
            <a:t>Духовная</a:t>
          </a:r>
        </a:p>
      </dgm:t>
    </dgm:pt>
    <dgm:pt modelId="{2D03E05A-4B10-40B5-801C-2D5CB9DC2DE5}" type="parTrans" cxnId="{EF63F569-DF0C-4083-9EBD-DA581E3B1F57}">
      <dgm:prSet/>
      <dgm:spPr/>
      <dgm:t>
        <a:bodyPr/>
        <a:lstStyle/>
        <a:p>
          <a:endParaRPr lang="ru-RU"/>
        </a:p>
      </dgm:t>
    </dgm:pt>
    <dgm:pt modelId="{0C79098F-13C0-4F6D-8791-599FBBC6B121}" type="sibTrans" cxnId="{EF63F569-DF0C-4083-9EBD-DA581E3B1F57}">
      <dgm:prSet/>
      <dgm:spPr/>
      <dgm:t>
        <a:bodyPr/>
        <a:lstStyle/>
        <a:p>
          <a:endParaRPr lang="ru-RU"/>
        </a:p>
      </dgm:t>
    </dgm:pt>
    <dgm:pt modelId="{015FDC04-11CC-4679-90DC-91EF4D6B581C}">
      <dgm:prSet phldrT="[Текст]"/>
      <dgm:spPr/>
      <dgm:t>
        <a:bodyPr/>
        <a:lstStyle/>
        <a:p>
          <a:r>
            <a:rPr lang="ru-RU" dirty="0"/>
            <a:t>Практическая </a:t>
          </a:r>
        </a:p>
      </dgm:t>
    </dgm:pt>
    <dgm:pt modelId="{03CF4DA7-72E1-4FAB-B86B-8BD2552659FF}" type="parTrans" cxnId="{55E8306B-7CCA-47FF-BF07-2CE8F8BD5E5A}">
      <dgm:prSet/>
      <dgm:spPr/>
      <dgm:t>
        <a:bodyPr/>
        <a:lstStyle/>
        <a:p>
          <a:endParaRPr lang="ru-RU"/>
        </a:p>
      </dgm:t>
    </dgm:pt>
    <dgm:pt modelId="{38779360-B91E-4B2D-AE9F-08300FF2F1FC}" type="sibTrans" cxnId="{55E8306B-7CCA-47FF-BF07-2CE8F8BD5E5A}">
      <dgm:prSet/>
      <dgm:spPr/>
      <dgm:t>
        <a:bodyPr/>
        <a:lstStyle/>
        <a:p>
          <a:endParaRPr lang="ru-RU"/>
        </a:p>
      </dgm:t>
    </dgm:pt>
    <dgm:pt modelId="{DA242A91-1EB9-4DD7-844A-98AF6C1C120B}" type="pres">
      <dgm:prSet presAssocID="{7A01E2D2-D8AE-435F-AF88-A7F52F5203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CB9033-7A91-44B3-ABE2-2F43C036855A}" type="pres">
      <dgm:prSet presAssocID="{8992083A-4619-4E61-9970-8AAAF6E9D8A9}" presName="centerShape" presStyleLbl="node0" presStyleIdx="0" presStyleCnt="1"/>
      <dgm:spPr/>
    </dgm:pt>
    <dgm:pt modelId="{C9336B84-69A2-4939-AF2E-EC0196673282}" type="pres">
      <dgm:prSet presAssocID="{AC5CB9D6-DBE1-4689-A181-51CE75166F3B}" presName="parTrans" presStyleLbl="bgSibTrans2D1" presStyleIdx="0" presStyleCnt="7"/>
      <dgm:spPr/>
    </dgm:pt>
    <dgm:pt modelId="{ACEA8D33-07F4-45A8-A51E-E2DF401EECF6}" type="pres">
      <dgm:prSet presAssocID="{65650C4D-A11A-4B68-ADFB-E8874F3EDC5F}" presName="node" presStyleLbl="node1" presStyleIdx="0" presStyleCnt="7">
        <dgm:presLayoutVars>
          <dgm:bulletEnabled val="1"/>
        </dgm:presLayoutVars>
      </dgm:prSet>
      <dgm:spPr/>
    </dgm:pt>
    <dgm:pt modelId="{367DD854-043C-4BF2-B0C3-A9839D9C522C}" type="pres">
      <dgm:prSet presAssocID="{D06F1B6B-D4AB-4664-85FB-410C2AC910FE}" presName="parTrans" presStyleLbl="bgSibTrans2D1" presStyleIdx="1" presStyleCnt="7"/>
      <dgm:spPr/>
    </dgm:pt>
    <dgm:pt modelId="{AF729E62-A522-4285-AC16-E9E990EBE14B}" type="pres">
      <dgm:prSet presAssocID="{AD226423-B4E8-4C0B-9107-EF5DD66E91A4}" presName="node" presStyleLbl="node1" presStyleIdx="1" presStyleCnt="7">
        <dgm:presLayoutVars>
          <dgm:bulletEnabled val="1"/>
        </dgm:presLayoutVars>
      </dgm:prSet>
      <dgm:spPr/>
    </dgm:pt>
    <dgm:pt modelId="{CBEB2EA6-624D-4266-B93D-C06F01B23296}" type="pres">
      <dgm:prSet presAssocID="{3B123FD8-CB64-448D-AE3A-ABF23E5EDEC4}" presName="parTrans" presStyleLbl="bgSibTrans2D1" presStyleIdx="2" presStyleCnt="7"/>
      <dgm:spPr/>
    </dgm:pt>
    <dgm:pt modelId="{F5DB1812-17A7-4C5D-9AC7-8803681C0736}" type="pres">
      <dgm:prSet presAssocID="{981D155A-22BB-41EC-9645-71506DC7F333}" presName="node" presStyleLbl="node1" presStyleIdx="2" presStyleCnt="7">
        <dgm:presLayoutVars>
          <dgm:bulletEnabled val="1"/>
        </dgm:presLayoutVars>
      </dgm:prSet>
      <dgm:spPr/>
    </dgm:pt>
    <dgm:pt modelId="{F0B5FA8C-B6AF-4024-A7B9-458F0FA1E9EF}" type="pres">
      <dgm:prSet presAssocID="{BE333E32-850C-4945-AEE7-7520FC223DD0}" presName="parTrans" presStyleLbl="bgSibTrans2D1" presStyleIdx="3" presStyleCnt="7"/>
      <dgm:spPr/>
    </dgm:pt>
    <dgm:pt modelId="{45144F60-6059-4DFA-99BC-8D74C81FE2A7}" type="pres">
      <dgm:prSet presAssocID="{8F4DDE58-A42F-4865-B9E0-6F9973B960FA}" presName="node" presStyleLbl="node1" presStyleIdx="3" presStyleCnt="7">
        <dgm:presLayoutVars>
          <dgm:bulletEnabled val="1"/>
        </dgm:presLayoutVars>
      </dgm:prSet>
      <dgm:spPr/>
    </dgm:pt>
    <dgm:pt modelId="{A51113A8-D440-4A32-A4E8-CB3B9F7F3D03}" type="pres">
      <dgm:prSet presAssocID="{4F4DE924-BFC1-49F2-A186-5AA6474832FD}" presName="parTrans" presStyleLbl="bgSibTrans2D1" presStyleIdx="4" presStyleCnt="7"/>
      <dgm:spPr/>
    </dgm:pt>
    <dgm:pt modelId="{75DCA34B-BBEB-4F79-9372-D9F261FD483D}" type="pres">
      <dgm:prSet presAssocID="{6FA0D46B-D1B8-48F1-9614-FFABDDF2DEE2}" presName="node" presStyleLbl="node1" presStyleIdx="4" presStyleCnt="7">
        <dgm:presLayoutVars>
          <dgm:bulletEnabled val="1"/>
        </dgm:presLayoutVars>
      </dgm:prSet>
      <dgm:spPr/>
    </dgm:pt>
    <dgm:pt modelId="{CF1A5271-64E2-46C3-97F6-6E350449E107}" type="pres">
      <dgm:prSet presAssocID="{2D03E05A-4B10-40B5-801C-2D5CB9DC2DE5}" presName="parTrans" presStyleLbl="bgSibTrans2D1" presStyleIdx="5" presStyleCnt="7"/>
      <dgm:spPr/>
    </dgm:pt>
    <dgm:pt modelId="{63F07951-9509-4DC8-A0ED-28FD337C14E7}" type="pres">
      <dgm:prSet presAssocID="{9E8D6D47-0B14-4A78-9671-032A7AA8BEAB}" presName="node" presStyleLbl="node1" presStyleIdx="5" presStyleCnt="7">
        <dgm:presLayoutVars>
          <dgm:bulletEnabled val="1"/>
        </dgm:presLayoutVars>
      </dgm:prSet>
      <dgm:spPr/>
    </dgm:pt>
    <dgm:pt modelId="{840337C8-7126-4C28-99A3-057737CB2AB2}" type="pres">
      <dgm:prSet presAssocID="{03CF4DA7-72E1-4FAB-B86B-8BD2552659FF}" presName="parTrans" presStyleLbl="bgSibTrans2D1" presStyleIdx="6" presStyleCnt="7"/>
      <dgm:spPr/>
    </dgm:pt>
    <dgm:pt modelId="{6B048707-774E-4E08-B797-B9D93D04377A}" type="pres">
      <dgm:prSet presAssocID="{015FDC04-11CC-4679-90DC-91EF4D6B581C}" presName="node" presStyleLbl="node1" presStyleIdx="6" presStyleCnt="7">
        <dgm:presLayoutVars>
          <dgm:bulletEnabled val="1"/>
        </dgm:presLayoutVars>
      </dgm:prSet>
      <dgm:spPr/>
    </dgm:pt>
  </dgm:ptLst>
  <dgm:cxnLst>
    <dgm:cxn modelId="{5D789504-E38D-41AD-BCEE-67D93A92D98E}" type="presOf" srcId="{AC5CB9D6-DBE1-4689-A181-51CE75166F3B}" destId="{C9336B84-69A2-4939-AF2E-EC0196673282}" srcOrd="0" destOrd="0" presId="urn:microsoft.com/office/officeart/2005/8/layout/radial4"/>
    <dgm:cxn modelId="{87FD5607-0730-4C2C-9984-CFB9A0CE4C6E}" type="presOf" srcId="{981D155A-22BB-41EC-9645-71506DC7F333}" destId="{F5DB1812-17A7-4C5D-9AC7-8803681C0736}" srcOrd="0" destOrd="0" presId="urn:microsoft.com/office/officeart/2005/8/layout/radial4"/>
    <dgm:cxn modelId="{F2D0BB0A-A8AC-4552-9EA0-ED4CAEF1D8E0}" srcId="{8992083A-4619-4E61-9970-8AAAF6E9D8A9}" destId="{AD226423-B4E8-4C0B-9107-EF5DD66E91A4}" srcOrd="1" destOrd="0" parTransId="{D06F1B6B-D4AB-4664-85FB-410C2AC910FE}" sibTransId="{B06B0480-AE2C-4219-B325-F4B329325A38}"/>
    <dgm:cxn modelId="{FDB90711-2903-454A-84C0-A3F6F88AF158}" type="presOf" srcId="{8992083A-4619-4E61-9970-8AAAF6E9D8A9}" destId="{D6CB9033-7A91-44B3-ABE2-2F43C036855A}" srcOrd="0" destOrd="0" presId="urn:microsoft.com/office/officeart/2005/8/layout/radial4"/>
    <dgm:cxn modelId="{CF4AE311-0210-4820-A3BD-A2C8FA61E904}" srcId="{8992083A-4619-4E61-9970-8AAAF6E9D8A9}" destId="{65650C4D-A11A-4B68-ADFB-E8874F3EDC5F}" srcOrd="0" destOrd="0" parTransId="{AC5CB9D6-DBE1-4689-A181-51CE75166F3B}" sibTransId="{E733C97B-28AF-4CFA-B39A-42F51CAC02D4}"/>
    <dgm:cxn modelId="{E9820A1C-3790-4325-A13A-7A7B279ABBFD}" type="presOf" srcId="{D06F1B6B-D4AB-4664-85FB-410C2AC910FE}" destId="{367DD854-043C-4BF2-B0C3-A9839D9C522C}" srcOrd="0" destOrd="0" presId="urn:microsoft.com/office/officeart/2005/8/layout/radial4"/>
    <dgm:cxn modelId="{B285F825-16A4-4AA7-8375-770CF787C739}" srcId="{7A01E2D2-D8AE-435F-AF88-A7F52F52038C}" destId="{8992083A-4619-4E61-9970-8AAAF6E9D8A9}" srcOrd="0" destOrd="0" parTransId="{8E1EA361-674B-4385-8C67-E05BCAF50BFD}" sibTransId="{EAF51A5C-1E1C-42B8-A891-194AC14C38D3}"/>
    <dgm:cxn modelId="{A5F31E2C-14FD-428F-94F7-B0B69C3E8A30}" srcId="{8992083A-4619-4E61-9970-8AAAF6E9D8A9}" destId="{981D155A-22BB-41EC-9645-71506DC7F333}" srcOrd="2" destOrd="0" parTransId="{3B123FD8-CB64-448D-AE3A-ABF23E5EDEC4}" sibTransId="{BB940C05-23E8-4F7B-ABEF-5EA621683CF5}"/>
    <dgm:cxn modelId="{C9EFD12E-67DA-4631-BB32-D97104DF858E}" srcId="{8992083A-4619-4E61-9970-8AAAF6E9D8A9}" destId="{6FA0D46B-D1B8-48F1-9614-FFABDDF2DEE2}" srcOrd="4" destOrd="0" parTransId="{4F4DE924-BFC1-49F2-A186-5AA6474832FD}" sibTransId="{78A29030-C03C-45C0-A069-77B9506BF6A7}"/>
    <dgm:cxn modelId="{A0CA3333-884E-400B-B005-D321A9B8614F}" type="presOf" srcId="{9E8D6D47-0B14-4A78-9671-032A7AA8BEAB}" destId="{63F07951-9509-4DC8-A0ED-28FD337C14E7}" srcOrd="0" destOrd="0" presId="urn:microsoft.com/office/officeart/2005/8/layout/radial4"/>
    <dgm:cxn modelId="{4F35363E-4E07-4BAA-9DC3-705848290CCF}" type="presOf" srcId="{2D03E05A-4B10-40B5-801C-2D5CB9DC2DE5}" destId="{CF1A5271-64E2-46C3-97F6-6E350449E107}" srcOrd="0" destOrd="0" presId="urn:microsoft.com/office/officeart/2005/8/layout/radial4"/>
    <dgm:cxn modelId="{0677823E-BE90-4D40-A255-F2AF9C8A4AB9}" type="presOf" srcId="{65650C4D-A11A-4B68-ADFB-E8874F3EDC5F}" destId="{ACEA8D33-07F4-45A8-A51E-E2DF401EECF6}" srcOrd="0" destOrd="0" presId="urn:microsoft.com/office/officeart/2005/8/layout/radial4"/>
    <dgm:cxn modelId="{EF63F569-DF0C-4083-9EBD-DA581E3B1F57}" srcId="{8992083A-4619-4E61-9970-8AAAF6E9D8A9}" destId="{9E8D6D47-0B14-4A78-9671-032A7AA8BEAB}" srcOrd="5" destOrd="0" parTransId="{2D03E05A-4B10-40B5-801C-2D5CB9DC2DE5}" sibTransId="{0C79098F-13C0-4F6D-8791-599FBBC6B121}"/>
    <dgm:cxn modelId="{55E8306B-7CCA-47FF-BF07-2CE8F8BD5E5A}" srcId="{8992083A-4619-4E61-9970-8AAAF6E9D8A9}" destId="{015FDC04-11CC-4679-90DC-91EF4D6B581C}" srcOrd="6" destOrd="0" parTransId="{03CF4DA7-72E1-4FAB-B86B-8BD2552659FF}" sibTransId="{38779360-B91E-4B2D-AE9F-08300FF2F1FC}"/>
    <dgm:cxn modelId="{88A38993-5BBB-4BE8-9B40-5990F9CAD0B2}" type="presOf" srcId="{8F4DDE58-A42F-4865-B9E0-6F9973B960FA}" destId="{45144F60-6059-4DFA-99BC-8D74C81FE2A7}" srcOrd="0" destOrd="0" presId="urn:microsoft.com/office/officeart/2005/8/layout/radial4"/>
    <dgm:cxn modelId="{25CB9EB5-3EAA-4A30-A5B1-5B12CF5C69C8}" type="presOf" srcId="{6FA0D46B-D1B8-48F1-9614-FFABDDF2DEE2}" destId="{75DCA34B-BBEB-4F79-9372-D9F261FD483D}" srcOrd="0" destOrd="0" presId="urn:microsoft.com/office/officeart/2005/8/layout/radial4"/>
    <dgm:cxn modelId="{94540ABC-4EF3-472F-A8FB-8E054E602C72}" type="presOf" srcId="{3B123FD8-CB64-448D-AE3A-ABF23E5EDEC4}" destId="{CBEB2EA6-624D-4266-B93D-C06F01B23296}" srcOrd="0" destOrd="0" presId="urn:microsoft.com/office/officeart/2005/8/layout/radial4"/>
    <dgm:cxn modelId="{C90D43C0-DEE7-434B-8348-72EBC0238506}" type="presOf" srcId="{015FDC04-11CC-4679-90DC-91EF4D6B581C}" destId="{6B048707-774E-4E08-B797-B9D93D04377A}" srcOrd="0" destOrd="0" presId="urn:microsoft.com/office/officeart/2005/8/layout/radial4"/>
    <dgm:cxn modelId="{93483EDE-349E-4970-B188-61FE77C68B61}" type="presOf" srcId="{03CF4DA7-72E1-4FAB-B86B-8BD2552659FF}" destId="{840337C8-7126-4C28-99A3-057737CB2AB2}" srcOrd="0" destOrd="0" presId="urn:microsoft.com/office/officeart/2005/8/layout/radial4"/>
    <dgm:cxn modelId="{8DC2A2E0-B20C-4B50-9565-32FE058847ED}" type="presOf" srcId="{7A01E2D2-D8AE-435F-AF88-A7F52F52038C}" destId="{DA242A91-1EB9-4DD7-844A-98AF6C1C120B}" srcOrd="0" destOrd="0" presId="urn:microsoft.com/office/officeart/2005/8/layout/radial4"/>
    <dgm:cxn modelId="{0B11CBE8-D4CC-4833-B4BC-18C176C324E8}" srcId="{8992083A-4619-4E61-9970-8AAAF6E9D8A9}" destId="{8F4DDE58-A42F-4865-B9E0-6F9973B960FA}" srcOrd="3" destOrd="0" parTransId="{BE333E32-850C-4945-AEE7-7520FC223DD0}" sibTransId="{C2342AED-6D0D-4DB6-9860-A9BD980F8B56}"/>
    <dgm:cxn modelId="{C24A99EA-E8BD-4DC6-A712-0A65256EB732}" type="presOf" srcId="{AD226423-B4E8-4C0B-9107-EF5DD66E91A4}" destId="{AF729E62-A522-4285-AC16-E9E990EBE14B}" srcOrd="0" destOrd="0" presId="urn:microsoft.com/office/officeart/2005/8/layout/radial4"/>
    <dgm:cxn modelId="{F4E3D6EC-287A-4BAB-9B17-809B82B12406}" type="presOf" srcId="{BE333E32-850C-4945-AEE7-7520FC223DD0}" destId="{F0B5FA8C-B6AF-4024-A7B9-458F0FA1E9EF}" srcOrd="0" destOrd="0" presId="urn:microsoft.com/office/officeart/2005/8/layout/radial4"/>
    <dgm:cxn modelId="{8B6A4CF6-10F8-46DD-98E7-C13379F31231}" type="presOf" srcId="{4F4DE924-BFC1-49F2-A186-5AA6474832FD}" destId="{A51113A8-D440-4A32-A4E8-CB3B9F7F3D03}" srcOrd="0" destOrd="0" presId="urn:microsoft.com/office/officeart/2005/8/layout/radial4"/>
    <dgm:cxn modelId="{4D35646F-7D59-4DD3-AEF9-F23306E5998E}" type="presParOf" srcId="{DA242A91-1EB9-4DD7-844A-98AF6C1C120B}" destId="{D6CB9033-7A91-44B3-ABE2-2F43C036855A}" srcOrd="0" destOrd="0" presId="urn:microsoft.com/office/officeart/2005/8/layout/radial4"/>
    <dgm:cxn modelId="{80515A4E-7390-412E-9E8F-D2E0F3E8EBAD}" type="presParOf" srcId="{DA242A91-1EB9-4DD7-844A-98AF6C1C120B}" destId="{C9336B84-69A2-4939-AF2E-EC0196673282}" srcOrd="1" destOrd="0" presId="urn:microsoft.com/office/officeart/2005/8/layout/radial4"/>
    <dgm:cxn modelId="{6CB87F36-82A2-4E87-A9C4-F38158292D5A}" type="presParOf" srcId="{DA242A91-1EB9-4DD7-844A-98AF6C1C120B}" destId="{ACEA8D33-07F4-45A8-A51E-E2DF401EECF6}" srcOrd="2" destOrd="0" presId="urn:microsoft.com/office/officeart/2005/8/layout/radial4"/>
    <dgm:cxn modelId="{1EF1DA18-62AF-4790-9EB7-E34137CC5096}" type="presParOf" srcId="{DA242A91-1EB9-4DD7-844A-98AF6C1C120B}" destId="{367DD854-043C-4BF2-B0C3-A9839D9C522C}" srcOrd="3" destOrd="0" presId="urn:microsoft.com/office/officeart/2005/8/layout/radial4"/>
    <dgm:cxn modelId="{45C9FF57-5C4B-476B-AC22-951B62F6B5EC}" type="presParOf" srcId="{DA242A91-1EB9-4DD7-844A-98AF6C1C120B}" destId="{AF729E62-A522-4285-AC16-E9E990EBE14B}" srcOrd="4" destOrd="0" presId="urn:microsoft.com/office/officeart/2005/8/layout/radial4"/>
    <dgm:cxn modelId="{56A8E45D-556C-4EFD-A06B-97E3D2DD85F0}" type="presParOf" srcId="{DA242A91-1EB9-4DD7-844A-98AF6C1C120B}" destId="{CBEB2EA6-624D-4266-B93D-C06F01B23296}" srcOrd="5" destOrd="0" presId="urn:microsoft.com/office/officeart/2005/8/layout/radial4"/>
    <dgm:cxn modelId="{578CF97A-53BE-4E8E-B3CE-03AD7BDD994B}" type="presParOf" srcId="{DA242A91-1EB9-4DD7-844A-98AF6C1C120B}" destId="{F5DB1812-17A7-4C5D-9AC7-8803681C0736}" srcOrd="6" destOrd="0" presId="urn:microsoft.com/office/officeart/2005/8/layout/radial4"/>
    <dgm:cxn modelId="{CCD7475A-A87A-471E-9320-320651A43C1B}" type="presParOf" srcId="{DA242A91-1EB9-4DD7-844A-98AF6C1C120B}" destId="{F0B5FA8C-B6AF-4024-A7B9-458F0FA1E9EF}" srcOrd="7" destOrd="0" presId="urn:microsoft.com/office/officeart/2005/8/layout/radial4"/>
    <dgm:cxn modelId="{5658CD24-4555-45F4-9FE0-32C3B4A29F98}" type="presParOf" srcId="{DA242A91-1EB9-4DD7-844A-98AF6C1C120B}" destId="{45144F60-6059-4DFA-99BC-8D74C81FE2A7}" srcOrd="8" destOrd="0" presId="urn:microsoft.com/office/officeart/2005/8/layout/radial4"/>
    <dgm:cxn modelId="{D199C9B2-B12B-4BC6-B0D1-B9A97D18AB45}" type="presParOf" srcId="{DA242A91-1EB9-4DD7-844A-98AF6C1C120B}" destId="{A51113A8-D440-4A32-A4E8-CB3B9F7F3D03}" srcOrd="9" destOrd="0" presId="urn:microsoft.com/office/officeart/2005/8/layout/radial4"/>
    <dgm:cxn modelId="{37D0C179-F2CD-44B2-81B5-BB7E2EA48490}" type="presParOf" srcId="{DA242A91-1EB9-4DD7-844A-98AF6C1C120B}" destId="{75DCA34B-BBEB-4F79-9372-D9F261FD483D}" srcOrd="10" destOrd="0" presId="urn:microsoft.com/office/officeart/2005/8/layout/radial4"/>
    <dgm:cxn modelId="{D1A164D1-EAA2-4C8D-897C-2E71D9BD1B48}" type="presParOf" srcId="{DA242A91-1EB9-4DD7-844A-98AF6C1C120B}" destId="{CF1A5271-64E2-46C3-97F6-6E350449E107}" srcOrd="11" destOrd="0" presId="urn:microsoft.com/office/officeart/2005/8/layout/radial4"/>
    <dgm:cxn modelId="{A1EBEA6C-736B-437C-BE9C-2B4CF3FF75DA}" type="presParOf" srcId="{DA242A91-1EB9-4DD7-844A-98AF6C1C120B}" destId="{63F07951-9509-4DC8-A0ED-28FD337C14E7}" srcOrd="12" destOrd="0" presId="urn:microsoft.com/office/officeart/2005/8/layout/radial4"/>
    <dgm:cxn modelId="{56C758CE-9BF0-4278-B3BA-53E11940E2A3}" type="presParOf" srcId="{DA242A91-1EB9-4DD7-844A-98AF6C1C120B}" destId="{840337C8-7126-4C28-99A3-057737CB2AB2}" srcOrd="13" destOrd="0" presId="urn:microsoft.com/office/officeart/2005/8/layout/radial4"/>
    <dgm:cxn modelId="{E808D64E-78B8-4BB6-9860-526D9B17949B}" type="presParOf" srcId="{DA242A91-1EB9-4DD7-844A-98AF6C1C120B}" destId="{6B048707-774E-4E08-B797-B9D93D04377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D078D4-ECE5-4A63-B257-BADD16977ED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363470-A7FF-4F9F-AA17-4C70C536039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Развитие способности анализировать</a:t>
          </a:r>
        </a:p>
      </dgm:t>
    </dgm:pt>
    <dgm:pt modelId="{9326FA34-6CFF-4EF4-9535-F739C13274ED}" type="parTrans" cxnId="{649EBEA5-84A3-414A-9A3E-86DBC5567390}">
      <dgm:prSet/>
      <dgm:spPr/>
      <dgm:t>
        <a:bodyPr/>
        <a:lstStyle/>
        <a:p>
          <a:endParaRPr lang="ru-RU"/>
        </a:p>
      </dgm:t>
    </dgm:pt>
    <dgm:pt modelId="{EE972E4E-CC2F-44D0-ABFB-39CC56DBC6BC}" type="sibTrans" cxnId="{649EBEA5-84A3-414A-9A3E-86DBC5567390}">
      <dgm:prSet/>
      <dgm:spPr/>
      <dgm:t>
        <a:bodyPr/>
        <a:lstStyle/>
        <a:p>
          <a:endParaRPr lang="ru-RU"/>
        </a:p>
      </dgm:t>
    </dgm:pt>
    <dgm:pt modelId="{E9E6DA4A-7850-4273-A80C-6321ACF8E95A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rgbClr val="144954"/>
              </a:solidFill>
            </a:rPr>
            <a:t>обеспечивает возможность точного разбора условий задач</a:t>
          </a:r>
        </a:p>
      </dgm:t>
    </dgm:pt>
    <dgm:pt modelId="{107C5849-C655-4409-B133-3564957ED4DC}" type="parTrans" cxnId="{1CD590EC-2B3A-42D4-B93C-248ED5A96A94}">
      <dgm:prSet/>
      <dgm:spPr/>
      <dgm:t>
        <a:bodyPr/>
        <a:lstStyle/>
        <a:p>
          <a:endParaRPr lang="ru-RU"/>
        </a:p>
      </dgm:t>
    </dgm:pt>
    <dgm:pt modelId="{4F61D740-E851-460B-AB58-608D4DFC557F}" type="sibTrans" cxnId="{1CD590EC-2B3A-42D4-B93C-248ED5A96A94}">
      <dgm:prSet/>
      <dgm:spPr/>
      <dgm:t>
        <a:bodyPr/>
        <a:lstStyle/>
        <a:p>
          <a:endParaRPr lang="ru-RU"/>
        </a:p>
      </dgm:t>
    </dgm:pt>
    <dgm:pt modelId="{C603E718-0BF3-4DCE-A70F-1E5882541EF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Развитие способности комбинировать</a:t>
          </a:r>
        </a:p>
      </dgm:t>
    </dgm:pt>
    <dgm:pt modelId="{96440C6A-765E-4CA1-B09A-4998621A6F09}" type="parTrans" cxnId="{A43E8434-88C0-43E2-AEC8-357EDA90090C}">
      <dgm:prSet/>
      <dgm:spPr/>
      <dgm:t>
        <a:bodyPr/>
        <a:lstStyle/>
        <a:p>
          <a:endParaRPr lang="ru-RU"/>
        </a:p>
      </dgm:t>
    </dgm:pt>
    <dgm:pt modelId="{4A00B423-5A4B-4815-8B43-BA2A2A8C37E6}" type="sibTrans" cxnId="{A43E8434-88C0-43E2-AEC8-357EDA90090C}">
      <dgm:prSet/>
      <dgm:spPr/>
      <dgm:t>
        <a:bodyPr/>
        <a:lstStyle/>
        <a:p>
          <a:endParaRPr lang="ru-RU"/>
        </a:p>
      </dgm:t>
    </dgm:pt>
    <dgm:pt modelId="{0FEC46DA-35B2-4DE2-8A35-E01E77AEF61B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rgbClr val="144954"/>
              </a:solidFill>
            </a:rPr>
            <a:t>выступает условием использования разнообразных сочетаний поисковых действий при разработке способа решения</a:t>
          </a:r>
        </a:p>
      </dgm:t>
    </dgm:pt>
    <dgm:pt modelId="{F72DF09C-9853-44C8-9E88-A5E920AD81B7}" type="parTrans" cxnId="{CC2EB8BB-03D6-44AE-893E-5F19C44BC826}">
      <dgm:prSet/>
      <dgm:spPr/>
      <dgm:t>
        <a:bodyPr/>
        <a:lstStyle/>
        <a:p>
          <a:endParaRPr lang="ru-RU"/>
        </a:p>
      </dgm:t>
    </dgm:pt>
    <dgm:pt modelId="{F1CB0913-DB25-4638-8F32-3B0DFF441977}" type="sibTrans" cxnId="{CC2EB8BB-03D6-44AE-893E-5F19C44BC826}">
      <dgm:prSet/>
      <dgm:spPr/>
      <dgm:t>
        <a:bodyPr/>
        <a:lstStyle/>
        <a:p>
          <a:endParaRPr lang="ru-RU"/>
        </a:p>
      </dgm:t>
    </dgm:pt>
    <dgm:pt modelId="{D9615FAB-954D-4DB8-BB02-DC771928D00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Развитие способности планировать</a:t>
          </a:r>
        </a:p>
      </dgm:t>
    </dgm:pt>
    <dgm:pt modelId="{E68244D6-3154-40C0-ACE4-900D4B7D7156}" type="parTrans" cxnId="{AC51B5A2-C37F-4C6D-85AB-C9FBF81D1E74}">
      <dgm:prSet/>
      <dgm:spPr/>
      <dgm:t>
        <a:bodyPr/>
        <a:lstStyle/>
        <a:p>
          <a:endParaRPr lang="ru-RU"/>
        </a:p>
      </dgm:t>
    </dgm:pt>
    <dgm:pt modelId="{E5D12C70-F16D-4FED-80B7-0FFB99CC9383}" type="sibTrans" cxnId="{AC51B5A2-C37F-4C6D-85AB-C9FBF81D1E74}">
      <dgm:prSet/>
      <dgm:spPr/>
      <dgm:t>
        <a:bodyPr/>
        <a:lstStyle/>
        <a:p>
          <a:endParaRPr lang="ru-RU"/>
        </a:p>
      </dgm:t>
    </dgm:pt>
    <dgm:pt modelId="{38AE358D-492E-46F7-BD15-D35F7FAC464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rgbClr val="144954"/>
              </a:solidFill>
            </a:rPr>
            <a:t>лежит в основе построения программы деятельности по достижению требуемого результата</a:t>
          </a:r>
        </a:p>
      </dgm:t>
    </dgm:pt>
    <dgm:pt modelId="{42FE9C35-6BA1-4A56-BE8D-0451DD306E77}" type="parTrans" cxnId="{7BD7E39D-7DB8-477A-AB76-1259C6F1A89D}">
      <dgm:prSet/>
      <dgm:spPr/>
      <dgm:t>
        <a:bodyPr/>
        <a:lstStyle/>
        <a:p>
          <a:endParaRPr lang="ru-RU"/>
        </a:p>
      </dgm:t>
    </dgm:pt>
    <dgm:pt modelId="{0D217F1F-418C-4C05-9F86-D2E2F0DAEBB3}" type="sibTrans" cxnId="{7BD7E39D-7DB8-477A-AB76-1259C6F1A89D}">
      <dgm:prSet/>
      <dgm:spPr/>
      <dgm:t>
        <a:bodyPr/>
        <a:lstStyle/>
        <a:p>
          <a:endParaRPr lang="ru-RU"/>
        </a:p>
      </dgm:t>
    </dgm:pt>
    <dgm:pt modelId="{096720C1-CF88-4686-BD49-2B740A72A6E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Развитие способности рассуждать</a:t>
          </a:r>
        </a:p>
      </dgm:t>
    </dgm:pt>
    <dgm:pt modelId="{FD2891B4-6A88-4D18-B729-1F07788E12CF}" type="sibTrans" cxnId="{6A22C4C4-E29B-40A3-A0B3-44278C6E029F}">
      <dgm:prSet/>
      <dgm:spPr/>
      <dgm:t>
        <a:bodyPr/>
        <a:lstStyle/>
        <a:p>
          <a:endParaRPr lang="ru-RU"/>
        </a:p>
      </dgm:t>
    </dgm:pt>
    <dgm:pt modelId="{E7A62FE3-2EB0-48DF-A3CB-88C375573097}" type="parTrans" cxnId="{6A22C4C4-E29B-40A3-A0B3-44278C6E029F}">
      <dgm:prSet/>
      <dgm:spPr/>
      <dgm:t>
        <a:bodyPr/>
        <a:lstStyle/>
        <a:p>
          <a:endParaRPr lang="ru-RU"/>
        </a:p>
      </dgm:t>
    </dgm:pt>
    <dgm:pt modelId="{7AE00E20-6C20-48A5-947E-B3F22D1C041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rgbClr val="144954"/>
              </a:solidFill>
            </a:rPr>
            <a:t>необходима для обоснования верности найденного способа решения при соотнесении его с условиями и требованиями задачи</a:t>
          </a:r>
        </a:p>
      </dgm:t>
    </dgm:pt>
    <dgm:pt modelId="{2F22E0A2-BD30-41AA-A9A5-80A06C5F329D}" type="parTrans" cxnId="{74488B74-209F-40E0-8AF9-FDE49DEAEAD0}">
      <dgm:prSet/>
      <dgm:spPr/>
      <dgm:t>
        <a:bodyPr/>
        <a:lstStyle/>
        <a:p>
          <a:endParaRPr lang="ru-RU"/>
        </a:p>
      </dgm:t>
    </dgm:pt>
    <dgm:pt modelId="{0FBDB83C-ECCA-4DC2-840A-2DD9BC63F933}" type="sibTrans" cxnId="{74488B74-209F-40E0-8AF9-FDE49DEAEAD0}">
      <dgm:prSet/>
      <dgm:spPr/>
      <dgm:t>
        <a:bodyPr/>
        <a:lstStyle/>
        <a:p>
          <a:endParaRPr lang="ru-RU"/>
        </a:p>
      </dgm:t>
    </dgm:pt>
    <dgm:pt modelId="{2B3659CD-E789-4F80-ABBF-74C57670ED90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600" dirty="0">
            <a:solidFill>
              <a:srgbClr val="144954"/>
            </a:solidFill>
          </a:endParaRPr>
        </a:p>
      </dgm:t>
    </dgm:pt>
    <dgm:pt modelId="{EBD09626-039A-42C2-BA14-66755E998EBE}" type="parTrans" cxnId="{B51499D8-24D9-4A2E-973C-900AFF8EC75B}">
      <dgm:prSet/>
      <dgm:spPr/>
      <dgm:t>
        <a:bodyPr/>
        <a:lstStyle/>
        <a:p>
          <a:endParaRPr lang="ru-RU"/>
        </a:p>
      </dgm:t>
    </dgm:pt>
    <dgm:pt modelId="{693602B2-9EEE-4E65-96DC-7580C8E2F7A5}" type="sibTrans" cxnId="{B51499D8-24D9-4A2E-973C-900AFF8EC75B}">
      <dgm:prSet/>
      <dgm:spPr/>
      <dgm:t>
        <a:bodyPr/>
        <a:lstStyle/>
        <a:p>
          <a:endParaRPr lang="ru-RU"/>
        </a:p>
      </dgm:t>
    </dgm:pt>
    <dgm:pt modelId="{EDFD0518-BA44-4EDC-A603-18189EC179A4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600" dirty="0">
            <a:solidFill>
              <a:srgbClr val="144954"/>
            </a:solidFill>
          </a:endParaRPr>
        </a:p>
      </dgm:t>
    </dgm:pt>
    <dgm:pt modelId="{21D82699-10EC-4398-9FCB-16E347FB0954}" type="parTrans" cxnId="{6206A390-A42B-4BAF-8E14-737B0AD32FDB}">
      <dgm:prSet/>
      <dgm:spPr/>
      <dgm:t>
        <a:bodyPr/>
        <a:lstStyle/>
        <a:p>
          <a:endParaRPr lang="ru-RU"/>
        </a:p>
      </dgm:t>
    </dgm:pt>
    <dgm:pt modelId="{8AF61CF6-4189-4871-8F49-88559926408E}" type="sibTrans" cxnId="{6206A390-A42B-4BAF-8E14-737B0AD32FDB}">
      <dgm:prSet/>
      <dgm:spPr/>
      <dgm:t>
        <a:bodyPr/>
        <a:lstStyle/>
        <a:p>
          <a:endParaRPr lang="ru-RU"/>
        </a:p>
      </dgm:t>
    </dgm:pt>
    <dgm:pt modelId="{8DEF74FC-9234-404B-8FB3-53452FA8A2A7}" type="pres">
      <dgm:prSet presAssocID="{75D078D4-ECE5-4A63-B257-BADD16977EDC}" presName="Name0" presStyleCnt="0">
        <dgm:presLayoutVars>
          <dgm:dir/>
          <dgm:animLvl val="lvl"/>
          <dgm:resizeHandles/>
        </dgm:presLayoutVars>
      </dgm:prSet>
      <dgm:spPr/>
    </dgm:pt>
    <dgm:pt modelId="{1BC14A38-965A-470F-A019-52E53D8B2CE4}" type="pres">
      <dgm:prSet presAssocID="{25363470-A7FF-4F9F-AA17-4C70C5360398}" presName="linNode" presStyleCnt="0"/>
      <dgm:spPr/>
    </dgm:pt>
    <dgm:pt modelId="{75EB9684-C50D-479D-84CB-4D452B4C886C}" type="pres">
      <dgm:prSet presAssocID="{25363470-A7FF-4F9F-AA17-4C70C5360398}" presName="parentShp" presStyleLbl="node1" presStyleIdx="0" presStyleCnt="4">
        <dgm:presLayoutVars>
          <dgm:bulletEnabled val="1"/>
        </dgm:presLayoutVars>
      </dgm:prSet>
      <dgm:spPr/>
    </dgm:pt>
    <dgm:pt modelId="{FF6286B1-C188-4F9E-B700-69E42DF8842C}" type="pres">
      <dgm:prSet presAssocID="{25363470-A7FF-4F9F-AA17-4C70C5360398}" presName="childShp" presStyleLbl="bgAccFollowNode1" presStyleIdx="0" presStyleCnt="4">
        <dgm:presLayoutVars>
          <dgm:bulletEnabled val="1"/>
        </dgm:presLayoutVars>
      </dgm:prSet>
      <dgm:spPr/>
    </dgm:pt>
    <dgm:pt modelId="{99E8AEB0-A230-4708-AD7D-AA70DE02925E}" type="pres">
      <dgm:prSet presAssocID="{EE972E4E-CC2F-44D0-ABFB-39CC56DBC6BC}" presName="spacing" presStyleCnt="0"/>
      <dgm:spPr/>
    </dgm:pt>
    <dgm:pt modelId="{1475A43A-98EA-4973-BA9A-87543D180456}" type="pres">
      <dgm:prSet presAssocID="{C603E718-0BF3-4DCE-A70F-1E5882541EF4}" presName="linNode" presStyleCnt="0"/>
      <dgm:spPr/>
    </dgm:pt>
    <dgm:pt modelId="{D05A089F-D772-45F4-BF9A-20AD8761FF6E}" type="pres">
      <dgm:prSet presAssocID="{C603E718-0BF3-4DCE-A70F-1E5882541EF4}" presName="parentShp" presStyleLbl="node1" presStyleIdx="1" presStyleCnt="4">
        <dgm:presLayoutVars>
          <dgm:bulletEnabled val="1"/>
        </dgm:presLayoutVars>
      </dgm:prSet>
      <dgm:spPr/>
    </dgm:pt>
    <dgm:pt modelId="{2C537AAF-33B4-4CB5-AB5E-695923E05416}" type="pres">
      <dgm:prSet presAssocID="{C603E718-0BF3-4DCE-A70F-1E5882541EF4}" presName="childShp" presStyleLbl="bgAccFollowNode1" presStyleIdx="1" presStyleCnt="4">
        <dgm:presLayoutVars>
          <dgm:bulletEnabled val="1"/>
        </dgm:presLayoutVars>
      </dgm:prSet>
      <dgm:spPr/>
    </dgm:pt>
    <dgm:pt modelId="{159F38B6-0040-4434-A4F2-A1B61655BDE5}" type="pres">
      <dgm:prSet presAssocID="{4A00B423-5A4B-4815-8B43-BA2A2A8C37E6}" presName="spacing" presStyleCnt="0"/>
      <dgm:spPr/>
    </dgm:pt>
    <dgm:pt modelId="{87DE887C-0158-4A23-9185-634CF55602A7}" type="pres">
      <dgm:prSet presAssocID="{D9615FAB-954D-4DB8-BB02-DC771928D00F}" presName="linNode" presStyleCnt="0"/>
      <dgm:spPr/>
    </dgm:pt>
    <dgm:pt modelId="{480516AB-1132-42A6-8742-76D9AE5B778B}" type="pres">
      <dgm:prSet presAssocID="{D9615FAB-954D-4DB8-BB02-DC771928D00F}" presName="parentShp" presStyleLbl="node1" presStyleIdx="2" presStyleCnt="4">
        <dgm:presLayoutVars>
          <dgm:bulletEnabled val="1"/>
        </dgm:presLayoutVars>
      </dgm:prSet>
      <dgm:spPr/>
    </dgm:pt>
    <dgm:pt modelId="{395F1078-1230-4803-BE4C-C2B7E874203F}" type="pres">
      <dgm:prSet presAssocID="{D9615FAB-954D-4DB8-BB02-DC771928D00F}" presName="childShp" presStyleLbl="bgAccFollowNode1" presStyleIdx="2" presStyleCnt="4">
        <dgm:presLayoutVars>
          <dgm:bulletEnabled val="1"/>
        </dgm:presLayoutVars>
      </dgm:prSet>
      <dgm:spPr/>
    </dgm:pt>
    <dgm:pt modelId="{BBEEE63A-F5C5-4A5C-8D03-C05A96F5F34E}" type="pres">
      <dgm:prSet presAssocID="{E5D12C70-F16D-4FED-80B7-0FFB99CC9383}" presName="spacing" presStyleCnt="0"/>
      <dgm:spPr/>
    </dgm:pt>
    <dgm:pt modelId="{3E44D92B-9CB2-4CB3-9F82-D490673093C9}" type="pres">
      <dgm:prSet presAssocID="{096720C1-CF88-4686-BD49-2B740A72A6EA}" presName="linNode" presStyleCnt="0"/>
      <dgm:spPr/>
    </dgm:pt>
    <dgm:pt modelId="{970A3045-9FA1-49A0-A351-23BBA74EBDD7}" type="pres">
      <dgm:prSet presAssocID="{096720C1-CF88-4686-BD49-2B740A72A6EA}" presName="parentShp" presStyleLbl="node1" presStyleIdx="3" presStyleCnt="4">
        <dgm:presLayoutVars>
          <dgm:bulletEnabled val="1"/>
        </dgm:presLayoutVars>
      </dgm:prSet>
      <dgm:spPr/>
    </dgm:pt>
    <dgm:pt modelId="{F5DD3446-30D7-411C-9774-E87768A8B081}" type="pres">
      <dgm:prSet presAssocID="{096720C1-CF88-4686-BD49-2B740A72A6EA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A43E8434-88C0-43E2-AEC8-357EDA90090C}" srcId="{75D078D4-ECE5-4A63-B257-BADD16977EDC}" destId="{C603E718-0BF3-4DCE-A70F-1E5882541EF4}" srcOrd="1" destOrd="0" parTransId="{96440C6A-765E-4CA1-B09A-4998621A6F09}" sibTransId="{4A00B423-5A4B-4815-8B43-BA2A2A8C37E6}"/>
    <dgm:cxn modelId="{D34C1070-171C-46A8-A554-63E15EC81FCA}" type="presOf" srcId="{E9E6DA4A-7850-4273-A80C-6321ACF8E95A}" destId="{FF6286B1-C188-4F9E-B700-69E42DF8842C}" srcOrd="0" destOrd="1" presId="urn:microsoft.com/office/officeart/2005/8/layout/vList6"/>
    <dgm:cxn modelId="{74488B74-209F-40E0-8AF9-FDE49DEAEAD0}" srcId="{096720C1-CF88-4686-BD49-2B740A72A6EA}" destId="{7AE00E20-6C20-48A5-947E-B3F22D1C0416}" srcOrd="0" destOrd="0" parTransId="{2F22E0A2-BD30-41AA-A9A5-80A06C5F329D}" sibTransId="{0FBDB83C-ECCA-4DC2-840A-2DD9BC63F933}"/>
    <dgm:cxn modelId="{B5E3475A-7BA7-4425-B28B-90AE3924C60B}" type="presOf" srcId="{D9615FAB-954D-4DB8-BB02-DC771928D00F}" destId="{480516AB-1132-42A6-8742-76D9AE5B778B}" srcOrd="0" destOrd="0" presId="urn:microsoft.com/office/officeart/2005/8/layout/vList6"/>
    <dgm:cxn modelId="{8B8FCA86-9A7F-4A5B-9C39-77C5E575655F}" type="presOf" srcId="{25363470-A7FF-4F9F-AA17-4C70C5360398}" destId="{75EB9684-C50D-479D-84CB-4D452B4C886C}" srcOrd="0" destOrd="0" presId="urn:microsoft.com/office/officeart/2005/8/layout/vList6"/>
    <dgm:cxn modelId="{0EFB958F-1843-403F-AB7E-2CA5FC527384}" type="presOf" srcId="{7AE00E20-6C20-48A5-947E-B3F22D1C0416}" destId="{F5DD3446-30D7-411C-9774-E87768A8B081}" srcOrd="0" destOrd="0" presId="urn:microsoft.com/office/officeart/2005/8/layout/vList6"/>
    <dgm:cxn modelId="{6206A390-A42B-4BAF-8E14-737B0AD32FDB}" srcId="{D9615FAB-954D-4DB8-BB02-DC771928D00F}" destId="{EDFD0518-BA44-4EDC-A603-18189EC179A4}" srcOrd="0" destOrd="0" parTransId="{21D82699-10EC-4398-9FCB-16E347FB0954}" sibTransId="{8AF61CF6-4189-4871-8F49-88559926408E}"/>
    <dgm:cxn modelId="{423DEE9A-CF85-429B-8B59-D1DBDC011D37}" type="presOf" srcId="{096720C1-CF88-4686-BD49-2B740A72A6EA}" destId="{970A3045-9FA1-49A0-A351-23BBA74EBDD7}" srcOrd="0" destOrd="0" presId="urn:microsoft.com/office/officeart/2005/8/layout/vList6"/>
    <dgm:cxn modelId="{7BD7E39D-7DB8-477A-AB76-1259C6F1A89D}" srcId="{D9615FAB-954D-4DB8-BB02-DC771928D00F}" destId="{38AE358D-492E-46F7-BD15-D35F7FAC4642}" srcOrd="1" destOrd="0" parTransId="{42FE9C35-6BA1-4A56-BE8D-0451DD306E77}" sibTransId="{0D217F1F-418C-4C05-9F86-D2E2F0DAEBB3}"/>
    <dgm:cxn modelId="{AC51B5A2-C37F-4C6D-85AB-C9FBF81D1E74}" srcId="{75D078D4-ECE5-4A63-B257-BADD16977EDC}" destId="{D9615FAB-954D-4DB8-BB02-DC771928D00F}" srcOrd="2" destOrd="0" parTransId="{E68244D6-3154-40C0-ACE4-900D4B7D7156}" sibTransId="{E5D12C70-F16D-4FED-80B7-0FFB99CC9383}"/>
    <dgm:cxn modelId="{649EBEA5-84A3-414A-9A3E-86DBC5567390}" srcId="{75D078D4-ECE5-4A63-B257-BADD16977EDC}" destId="{25363470-A7FF-4F9F-AA17-4C70C5360398}" srcOrd="0" destOrd="0" parTransId="{9326FA34-6CFF-4EF4-9535-F739C13274ED}" sibTransId="{EE972E4E-CC2F-44D0-ABFB-39CC56DBC6BC}"/>
    <dgm:cxn modelId="{F0DC19AC-C61E-4257-B4C9-314C6124BB72}" type="presOf" srcId="{38AE358D-492E-46F7-BD15-D35F7FAC4642}" destId="{395F1078-1230-4803-BE4C-C2B7E874203F}" srcOrd="0" destOrd="1" presId="urn:microsoft.com/office/officeart/2005/8/layout/vList6"/>
    <dgm:cxn modelId="{283C3EAE-F07B-477B-9627-757149F4BBC7}" type="presOf" srcId="{EDFD0518-BA44-4EDC-A603-18189EC179A4}" destId="{395F1078-1230-4803-BE4C-C2B7E874203F}" srcOrd="0" destOrd="0" presId="urn:microsoft.com/office/officeart/2005/8/layout/vList6"/>
    <dgm:cxn modelId="{3A21FBB5-1246-4397-9328-64DF3436DB54}" type="presOf" srcId="{0FEC46DA-35B2-4DE2-8A35-E01E77AEF61B}" destId="{2C537AAF-33B4-4CB5-AB5E-695923E05416}" srcOrd="0" destOrd="0" presId="urn:microsoft.com/office/officeart/2005/8/layout/vList6"/>
    <dgm:cxn modelId="{4C6543B7-3C71-4F2C-8E43-4F1034B2E370}" type="presOf" srcId="{2B3659CD-E789-4F80-ABBF-74C57670ED90}" destId="{FF6286B1-C188-4F9E-B700-69E42DF8842C}" srcOrd="0" destOrd="0" presId="urn:microsoft.com/office/officeart/2005/8/layout/vList6"/>
    <dgm:cxn modelId="{CC2EB8BB-03D6-44AE-893E-5F19C44BC826}" srcId="{C603E718-0BF3-4DCE-A70F-1E5882541EF4}" destId="{0FEC46DA-35B2-4DE2-8A35-E01E77AEF61B}" srcOrd="0" destOrd="0" parTransId="{F72DF09C-9853-44C8-9E88-A5E920AD81B7}" sibTransId="{F1CB0913-DB25-4638-8F32-3B0DFF441977}"/>
    <dgm:cxn modelId="{6A22C4C4-E29B-40A3-A0B3-44278C6E029F}" srcId="{75D078D4-ECE5-4A63-B257-BADD16977EDC}" destId="{096720C1-CF88-4686-BD49-2B740A72A6EA}" srcOrd="3" destOrd="0" parTransId="{E7A62FE3-2EB0-48DF-A3CB-88C375573097}" sibTransId="{FD2891B4-6A88-4D18-B729-1F07788E12CF}"/>
    <dgm:cxn modelId="{B51499D8-24D9-4A2E-973C-900AFF8EC75B}" srcId="{25363470-A7FF-4F9F-AA17-4C70C5360398}" destId="{2B3659CD-E789-4F80-ABBF-74C57670ED90}" srcOrd="0" destOrd="0" parTransId="{EBD09626-039A-42C2-BA14-66755E998EBE}" sibTransId="{693602B2-9EEE-4E65-96DC-7580C8E2F7A5}"/>
    <dgm:cxn modelId="{1E4121DF-B575-487E-BAD3-4E7ACCFA41BA}" type="presOf" srcId="{C603E718-0BF3-4DCE-A70F-1E5882541EF4}" destId="{D05A089F-D772-45F4-BF9A-20AD8761FF6E}" srcOrd="0" destOrd="0" presId="urn:microsoft.com/office/officeart/2005/8/layout/vList6"/>
    <dgm:cxn modelId="{62B926EA-6B7E-4027-8306-F6FABE71B64E}" type="presOf" srcId="{75D078D4-ECE5-4A63-B257-BADD16977EDC}" destId="{8DEF74FC-9234-404B-8FB3-53452FA8A2A7}" srcOrd="0" destOrd="0" presId="urn:microsoft.com/office/officeart/2005/8/layout/vList6"/>
    <dgm:cxn modelId="{1CD590EC-2B3A-42D4-B93C-248ED5A96A94}" srcId="{25363470-A7FF-4F9F-AA17-4C70C5360398}" destId="{E9E6DA4A-7850-4273-A80C-6321ACF8E95A}" srcOrd="1" destOrd="0" parTransId="{107C5849-C655-4409-B133-3564957ED4DC}" sibTransId="{4F61D740-E851-460B-AB58-608D4DFC557F}"/>
    <dgm:cxn modelId="{D7E5B96F-5DA4-408D-8FD9-39DAA4F75A7A}" type="presParOf" srcId="{8DEF74FC-9234-404B-8FB3-53452FA8A2A7}" destId="{1BC14A38-965A-470F-A019-52E53D8B2CE4}" srcOrd="0" destOrd="0" presId="urn:microsoft.com/office/officeart/2005/8/layout/vList6"/>
    <dgm:cxn modelId="{14BFCD32-217F-48DE-ACEA-A036154B8B2E}" type="presParOf" srcId="{1BC14A38-965A-470F-A019-52E53D8B2CE4}" destId="{75EB9684-C50D-479D-84CB-4D452B4C886C}" srcOrd="0" destOrd="0" presId="urn:microsoft.com/office/officeart/2005/8/layout/vList6"/>
    <dgm:cxn modelId="{22F531F6-671A-475A-AFFA-FC3860478416}" type="presParOf" srcId="{1BC14A38-965A-470F-A019-52E53D8B2CE4}" destId="{FF6286B1-C188-4F9E-B700-69E42DF8842C}" srcOrd="1" destOrd="0" presId="urn:microsoft.com/office/officeart/2005/8/layout/vList6"/>
    <dgm:cxn modelId="{8B468AB6-F73B-4757-AE0B-C70E62826290}" type="presParOf" srcId="{8DEF74FC-9234-404B-8FB3-53452FA8A2A7}" destId="{99E8AEB0-A230-4708-AD7D-AA70DE02925E}" srcOrd="1" destOrd="0" presId="urn:microsoft.com/office/officeart/2005/8/layout/vList6"/>
    <dgm:cxn modelId="{CF40D2DC-37F6-431E-8D8F-CE1E390F54EC}" type="presParOf" srcId="{8DEF74FC-9234-404B-8FB3-53452FA8A2A7}" destId="{1475A43A-98EA-4973-BA9A-87543D180456}" srcOrd="2" destOrd="0" presId="urn:microsoft.com/office/officeart/2005/8/layout/vList6"/>
    <dgm:cxn modelId="{3D81323E-32BA-4EDD-A798-0A34D9E1CC41}" type="presParOf" srcId="{1475A43A-98EA-4973-BA9A-87543D180456}" destId="{D05A089F-D772-45F4-BF9A-20AD8761FF6E}" srcOrd="0" destOrd="0" presId="urn:microsoft.com/office/officeart/2005/8/layout/vList6"/>
    <dgm:cxn modelId="{881C414C-19C3-403B-B87A-EF83FF8CC6B6}" type="presParOf" srcId="{1475A43A-98EA-4973-BA9A-87543D180456}" destId="{2C537AAF-33B4-4CB5-AB5E-695923E05416}" srcOrd="1" destOrd="0" presId="urn:microsoft.com/office/officeart/2005/8/layout/vList6"/>
    <dgm:cxn modelId="{9D616C08-468F-4870-AC0E-77B1E248A08F}" type="presParOf" srcId="{8DEF74FC-9234-404B-8FB3-53452FA8A2A7}" destId="{159F38B6-0040-4434-A4F2-A1B61655BDE5}" srcOrd="3" destOrd="0" presId="urn:microsoft.com/office/officeart/2005/8/layout/vList6"/>
    <dgm:cxn modelId="{95763E16-E02D-421C-A573-3F5CCD984B3A}" type="presParOf" srcId="{8DEF74FC-9234-404B-8FB3-53452FA8A2A7}" destId="{87DE887C-0158-4A23-9185-634CF55602A7}" srcOrd="4" destOrd="0" presId="urn:microsoft.com/office/officeart/2005/8/layout/vList6"/>
    <dgm:cxn modelId="{AE381044-B578-4A8D-991E-B21A5E0AA19E}" type="presParOf" srcId="{87DE887C-0158-4A23-9185-634CF55602A7}" destId="{480516AB-1132-42A6-8742-76D9AE5B778B}" srcOrd="0" destOrd="0" presId="urn:microsoft.com/office/officeart/2005/8/layout/vList6"/>
    <dgm:cxn modelId="{5DB00273-0112-43D2-9F57-187643AC6694}" type="presParOf" srcId="{87DE887C-0158-4A23-9185-634CF55602A7}" destId="{395F1078-1230-4803-BE4C-C2B7E874203F}" srcOrd="1" destOrd="0" presId="urn:microsoft.com/office/officeart/2005/8/layout/vList6"/>
    <dgm:cxn modelId="{4A64DF60-3D06-46C6-B5E0-1B23208106B6}" type="presParOf" srcId="{8DEF74FC-9234-404B-8FB3-53452FA8A2A7}" destId="{BBEEE63A-F5C5-4A5C-8D03-C05A96F5F34E}" srcOrd="5" destOrd="0" presId="urn:microsoft.com/office/officeart/2005/8/layout/vList6"/>
    <dgm:cxn modelId="{00398E52-C55C-4762-B377-D1C0B23F24FA}" type="presParOf" srcId="{8DEF74FC-9234-404B-8FB3-53452FA8A2A7}" destId="{3E44D92B-9CB2-4CB3-9F82-D490673093C9}" srcOrd="6" destOrd="0" presId="urn:microsoft.com/office/officeart/2005/8/layout/vList6"/>
    <dgm:cxn modelId="{1F3C8E28-0258-4743-880D-93D022565825}" type="presParOf" srcId="{3E44D92B-9CB2-4CB3-9F82-D490673093C9}" destId="{970A3045-9FA1-49A0-A351-23BBA74EBDD7}" srcOrd="0" destOrd="0" presId="urn:microsoft.com/office/officeart/2005/8/layout/vList6"/>
    <dgm:cxn modelId="{AD4A6458-21B4-4FB7-953A-79C4FC30DD24}" type="presParOf" srcId="{3E44D92B-9CB2-4CB3-9F82-D490673093C9}" destId="{F5DD3446-30D7-411C-9774-E87768A8B0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24F8C6-D0E8-423D-ADEA-E3EE3E15026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1A0D51-2F87-4E42-A6AB-AD42270ADED5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/>
            <a:t>СОВЕРШЕН-СТВОВАНИЕ МЫСЛИТЕЛЬНЫХ СПОСОБНОСТЕЙ</a:t>
          </a:r>
        </a:p>
      </dgm:t>
    </dgm:pt>
    <dgm:pt modelId="{9F0EBC94-23AC-46A6-A64C-8A95080E5D41}" type="parTrans" cxnId="{89E75C40-F9E1-4B28-BA90-30B964DAC9DC}">
      <dgm:prSet/>
      <dgm:spPr/>
      <dgm:t>
        <a:bodyPr/>
        <a:lstStyle/>
        <a:p>
          <a:endParaRPr lang="ru-RU"/>
        </a:p>
      </dgm:t>
    </dgm:pt>
    <dgm:pt modelId="{9B9ACDD2-65F4-4DEA-AE7F-A0CC67574AF4}" type="sibTrans" cxnId="{89E75C40-F9E1-4B28-BA90-30B964DAC9DC}">
      <dgm:prSet/>
      <dgm:spPr/>
      <dgm:t>
        <a:bodyPr/>
        <a:lstStyle/>
        <a:p>
          <a:endParaRPr lang="ru-RU"/>
        </a:p>
      </dgm:t>
    </dgm:pt>
    <dgm:pt modelId="{3B7E96AD-CB65-44D8-8180-BED3BA6EC9B4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Курс развивающих занятий  построен на материале 24 видов задач </a:t>
          </a:r>
          <a:r>
            <a:rPr lang="ru-RU" b="1" i="0" dirty="0"/>
            <a:t>неучебного </a:t>
          </a:r>
          <a:r>
            <a:rPr lang="ru-RU" dirty="0"/>
            <a:t>содержания. В отличие от курсов учебных дисциплин, принципиальной задачей программы выступает </a:t>
          </a:r>
          <a:r>
            <a:rPr lang="ru-RU" b="1" dirty="0"/>
            <a:t>развитие мыслительных способностей</a:t>
          </a:r>
          <a:r>
            <a:rPr lang="ru-RU" dirty="0"/>
            <a:t>, а не усвоение знаний и умений</a:t>
          </a:r>
        </a:p>
      </dgm:t>
    </dgm:pt>
    <dgm:pt modelId="{4058149C-2C1B-49B4-88E3-CDF44246088D}" type="parTrans" cxnId="{817A4967-1C1E-4C8D-B45F-2B668FE54FCD}">
      <dgm:prSet/>
      <dgm:spPr/>
      <dgm:t>
        <a:bodyPr/>
        <a:lstStyle/>
        <a:p>
          <a:endParaRPr lang="ru-RU"/>
        </a:p>
      </dgm:t>
    </dgm:pt>
    <dgm:pt modelId="{FC6420B6-D2BE-42D1-91F0-C2BCD8BD5765}" type="sibTrans" cxnId="{817A4967-1C1E-4C8D-B45F-2B668FE54FCD}">
      <dgm:prSet/>
      <dgm:spPr/>
      <dgm:t>
        <a:bodyPr/>
        <a:lstStyle/>
        <a:p>
          <a:endParaRPr lang="ru-RU"/>
        </a:p>
      </dgm:t>
    </dgm:pt>
    <dgm:pt modelId="{018FB347-CFEA-46F8-8CE3-C7E6652D6E7E}" type="pres">
      <dgm:prSet presAssocID="{3A24F8C6-D0E8-423D-ADEA-E3EE3E150265}" presName="theList" presStyleCnt="0">
        <dgm:presLayoutVars>
          <dgm:dir/>
          <dgm:animLvl val="lvl"/>
          <dgm:resizeHandles val="exact"/>
        </dgm:presLayoutVars>
      </dgm:prSet>
      <dgm:spPr/>
    </dgm:pt>
    <dgm:pt modelId="{C8FABA17-815A-4A79-A082-2333FE5C4B35}" type="pres">
      <dgm:prSet presAssocID="{BA1A0D51-2F87-4E42-A6AB-AD42270ADED5}" presName="compNode" presStyleCnt="0"/>
      <dgm:spPr/>
    </dgm:pt>
    <dgm:pt modelId="{E756BFAB-FF8A-4029-A1A7-1B5D453B39E9}" type="pres">
      <dgm:prSet presAssocID="{BA1A0D51-2F87-4E42-A6AB-AD42270ADED5}" presName="noGeometry" presStyleCnt="0"/>
      <dgm:spPr/>
    </dgm:pt>
    <dgm:pt modelId="{F63D1F23-C175-4DBA-B301-3D5EA26FE022}" type="pres">
      <dgm:prSet presAssocID="{BA1A0D51-2F87-4E42-A6AB-AD42270ADED5}" presName="childTextVisible" presStyleLbl="bgAccFollowNode1" presStyleIdx="0" presStyleCnt="1" custLinFactNeighborX="-198" custLinFactNeighborY="-226">
        <dgm:presLayoutVars>
          <dgm:bulletEnabled val="1"/>
        </dgm:presLayoutVars>
      </dgm:prSet>
      <dgm:spPr/>
    </dgm:pt>
    <dgm:pt modelId="{A2591017-0701-40BE-9C01-D1193EF81BAE}" type="pres">
      <dgm:prSet presAssocID="{BA1A0D51-2F87-4E42-A6AB-AD42270ADED5}" presName="childTextHidden" presStyleLbl="bgAccFollowNode1" presStyleIdx="0" presStyleCnt="1"/>
      <dgm:spPr/>
    </dgm:pt>
    <dgm:pt modelId="{85FE197F-4FCF-4978-8698-30F447F6257D}" type="pres">
      <dgm:prSet presAssocID="{BA1A0D51-2F87-4E42-A6AB-AD42270ADED5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89E75C40-F9E1-4B28-BA90-30B964DAC9DC}" srcId="{3A24F8C6-D0E8-423D-ADEA-E3EE3E150265}" destId="{BA1A0D51-2F87-4E42-A6AB-AD42270ADED5}" srcOrd="0" destOrd="0" parTransId="{9F0EBC94-23AC-46A6-A64C-8A95080E5D41}" sibTransId="{9B9ACDD2-65F4-4DEA-AE7F-A0CC67574AF4}"/>
    <dgm:cxn modelId="{817A4967-1C1E-4C8D-B45F-2B668FE54FCD}" srcId="{BA1A0D51-2F87-4E42-A6AB-AD42270ADED5}" destId="{3B7E96AD-CB65-44D8-8180-BED3BA6EC9B4}" srcOrd="0" destOrd="0" parTransId="{4058149C-2C1B-49B4-88E3-CDF44246088D}" sibTransId="{FC6420B6-D2BE-42D1-91F0-C2BCD8BD5765}"/>
    <dgm:cxn modelId="{D841206C-E5AA-42E6-B2BD-9198E364ED40}" type="presOf" srcId="{BA1A0D51-2F87-4E42-A6AB-AD42270ADED5}" destId="{85FE197F-4FCF-4978-8698-30F447F6257D}" srcOrd="0" destOrd="0" presId="urn:microsoft.com/office/officeart/2005/8/layout/hProcess6"/>
    <dgm:cxn modelId="{54D0BA54-2212-4245-A6ED-2FF16BEC21B5}" type="presOf" srcId="{3A24F8C6-D0E8-423D-ADEA-E3EE3E150265}" destId="{018FB347-CFEA-46F8-8CE3-C7E6652D6E7E}" srcOrd="0" destOrd="0" presId="urn:microsoft.com/office/officeart/2005/8/layout/hProcess6"/>
    <dgm:cxn modelId="{5C6686AA-11C7-4030-B9EB-A9AF21CEC623}" type="presOf" srcId="{3B7E96AD-CB65-44D8-8180-BED3BA6EC9B4}" destId="{A2591017-0701-40BE-9C01-D1193EF81BAE}" srcOrd="1" destOrd="0" presId="urn:microsoft.com/office/officeart/2005/8/layout/hProcess6"/>
    <dgm:cxn modelId="{27A46EF4-661E-483A-A03E-9F431BA4AE05}" type="presOf" srcId="{3B7E96AD-CB65-44D8-8180-BED3BA6EC9B4}" destId="{F63D1F23-C175-4DBA-B301-3D5EA26FE022}" srcOrd="0" destOrd="0" presId="urn:microsoft.com/office/officeart/2005/8/layout/hProcess6"/>
    <dgm:cxn modelId="{D4E61C3A-24FF-49E7-A3E2-8BF1CC772700}" type="presParOf" srcId="{018FB347-CFEA-46F8-8CE3-C7E6652D6E7E}" destId="{C8FABA17-815A-4A79-A082-2333FE5C4B35}" srcOrd="0" destOrd="0" presId="urn:microsoft.com/office/officeart/2005/8/layout/hProcess6"/>
    <dgm:cxn modelId="{09DD676D-7584-4B99-B555-733162062239}" type="presParOf" srcId="{C8FABA17-815A-4A79-A082-2333FE5C4B35}" destId="{E756BFAB-FF8A-4029-A1A7-1B5D453B39E9}" srcOrd="0" destOrd="0" presId="urn:microsoft.com/office/officeart/2005/8/layout/hProcess6"/>
    <dgm:cxn modelId="{77DC404C-345B-4DA1-8CD0-C6607ADD27EE}" type="presParOf" srcId="{C8FABA17-815A-4A79-A082-2333FE5C4B35}" destId="{F63D1F23-C175-4DBA-B301-3D5EA26FE022}" srcOrd="1" destOrd="0" presId="urn:microsoft.com/office/officeart/2005/8/layout/hProcess6"/>
    <dgm:cxn modelId="{93858801-FA47-4138-8500-078A9C491EBD}" type="presParOf" srcId="{C8FABA17-815A-4A79-A082-2333FE5C4B35}" destId="{A2591017-0701-40BE-9C01-D1193EF81BAE}" srcOrd="2" destOrd="0" presId="urn:microsoft.com/office/officeart/2005/8/layout/hProcess6"/>
    <dgm:cxn modelId="{2D2318A2-3837-4530-B56A-858E264AA7F3}" type="presParOf" srcId="{C8FABA17-815A-4A79-A082-2333FE5C4B35}" destId="{85FE197F-4FCF-4978-8698-30F447F6257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7A167-95BA-4A2B-9E12-C4A24AE7A07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18E40-4BDD-431E-ACDA-419F7566430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ФОРМИРОВАНИЕ УМЕНИЯ УЧИТЬСЯ </a:t>
          </a:r>
        </a:p>
      </dgm:t>
    </dgm:pt>
    <dgm:pt modelId="{A88254D2-4F12-4926-88F7-CE121BF1FF9F}" type="parTrans" cxnId="{E380792D-5B9B-4349-BDF1-BD95AE92AD83}">
      <dgm:prSet/>
      <dgm:spPr/>
      <dgm:t>
        <a:bodyPr/>
        <a:lstStyle/>
        <a:p>
          <a:endParaRPr lang="ru-RU"/>
        </a:p>
      </dgm:t>
    </dgm:pt>
    <dgm:pt modelId="{1CE5FED9-36B4-4301-B5B5-CACD46176DF4}" type="sibTrans" cxnId="{E380792D-5B9B-4349-BDF1-BD95AE92AD83}">
      <dgm:prSet/>
      <dgm:spPr/>
      <dgm:t>
        <a:bodyPr/>
        <a:lstStyle/>
        <a:p>
          <a:endParaRPr lang="ru-RU"/>
        </a:p>
      </dgm:t>
    </dgm:pt>
    <dgm:pt modelId="{83240CD1-D0D6-4B5F-9132-A6611C6069E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/>
            <a:t>На каждом занятии проводится совместное обсуждение решения задачи того или иного вида. В результате у детей формируется такое важное качество поведения, как осознание собственных действий, возможность дать отчет в выполняемых шагах при решении задач</a:t>
          </a:r>
        </a:p>
      </dgm:t>
    </dgm:pt>
    <dgm:pt modelId="{6FF805E7-C2EB-4D31-93A8-E98656710368}" type="parTrans" cxnId="{CB1C4BB3-3AEE-43E6-B658-515007F4FB47}">
      <dgm:prSet/>
      <dgm:spPr/>
      <dgm:t>
        <a:bodyPr/>
        <a:lstStyle/>
        <a:p>
          <a:endParaRPr lang="ru-RU"/>
        </a:p>
      </dgm:t>
    </dgm:pt>
    <dgm:pt modelId="{A992AEFB-02C0-48CD-B962-A6337A8E9DEC}" type="sibTrans" cxnId="{CB1C4BB3-3AEE-43E6-B658-515007F4FB47}">
      <dgm:prSet/>
      <dgm:spPr/>
      <dgm:t>
        <a:bodyPr/>
        <a:lstStyle/>
        <a:p>
          <a:endParaRPr lang="ru-RU"/>
        </a:p>
      </dgm:t>
    </dgm:pt>
    <dgm:pt modelId="{48F72AAB-BA00-47CD-9ACA-D9DC778A8A3E}" type="pres">
      <dgm:prSet presAssocID="{6DA7A167-95BA-4A2B-9E12-C4A24AE7A07D}" presName="theList" presStyleCnt="0">
        <dgm:presLayoutVars>
          <dgm:dir/>
          <dgm:animLvl val="lvl"/>
          <dgm:resizeHandles val="exact"/>
        </dgm:presLayoutVars>
      </dgm:prSet>
      <dgm:spPr/>
    </dgm:pt>
    <dgm:pt modelId="{FC06DA3A-5056-43F5-9668-8DF32429A8DD}" type="pres">
      <dgm:prSet presAssocID="{14218E40-4BDD-431E-ACDA-419F75664306}" presName="compNode" presStyleCnt="0"/>
      <dgm:spPr/>
    </dgm:pt>
    <dgm:pt modelId="{6D9A35EF-4CAA-491C-ABDC-C4BAFC1D7135}" type="pres">
      <dgm:prSet presAssocID="{14218E40-4BDD-431E-ACDA-419F75664306}" presName="noGeometry" presStyleCnt="0"/>
      <dgm:spPr/>
    </dgm:pt>
    <dgm:pt modelId="{87400A4C-103F-49A5-BCFE-497C31D7FBA2}" type="pres">
      <dgm:prSet presAssocID="{14218E40-4BDD-431E-ACDA-419F75664306}" presName="childTextVisible" presStyleLbl="bgAccFollowNode1" presStyleIdx="0" presStyleCnt="1">
        <dgm:presLayoutVars>
          <dgm:bulletEnabled val="1"/>
        </dgm:presLayoutVars>
      </dgm:prSet>
      <dgm:spPr/>
    </dgm:pt>
    <dgm:pt modelId="{CB7260AB-C799-4EC1-A914-2058BFAC427B}" type="pres">
      <dgm:prSet presAssocID="{14218E40-4BDD-431E-ACDA-419F75664306}" presName="childTextHidden" presStyleLbl="bgAccFollowNode1" presStyleIdx="0" presStyleCnt="1"/>
      <dgm:spPr/>
    </dgm:pt>
    <dgm:pt modelId="{FB754616-3535-4B50-B032-56EFE7090083}" type="pres">
      <dgm:prSet presAssocID="{14218E40-4BDD-431E-ACDA-419F75664306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FA8CA419-CC97-4F4B-8546-9353D1BDD17C}" type="presOf" srcId="{14218E40-4BDD-431E-ACDA-419F75664306}" destId="{FB754616-3535-4B50-B032-56EFE7090083}" srcOrd="0" destOrd="0" presId="urn:microsoft.com/office/officeart/2005/8/layout/hProcess6"/>
    <dgm:cxn modelId="{38FEF629-B032-4020-8190-0ABFDD0852E2}" type="presOf" srcId="{83240CD1-D0D6-4B5F-9132-A6611C6069E4}" destId="{CB7260AB-C799-4EC1-A914-2058BFAC427B}" srcOrd="1" destOrd="0" presId="urn:microsoft.com/office/officeart/2005/8/layout/hProcess6"/>
    <dgm:cxn modelId="{E380792D-5B9B-4349-BDF1-BD95AE92AD83}" srcId="{6DA7A167-95BA-4A2B-9E12-C4A24AE7A07D}" destId="{14218E40-4BDD-431E-ACDA-419F75664306}" srcOrd="0" destOrd="0" parTransId="{A88254D2-4F12-4926-88F7-CE121BF1FF9F}" sibTransId="{1CE5FED9-36B4-4301-B5B5-CACD46176DF4}"/>
    <dgm:cxn modelId="{CB1C4BB3-3AEE-43E6-B658-515007F4FB47}" srcId="{14218E40-4BDD-431E-ACDA-419F75664306}" destId="{83240CD1-D0D6-4B5F-9132-A6611C6069E4}" srcOrd="0" destOrd="0" parTransId="{6FF805E7-C2EB-4D31-93A8-E98656710368}" sibTransId="{A992AEFB-02C0-48CD-B962-A6337A8E9DEC}"/>
    <dgm:cxn modelId="{0A6D1AD6-590F-4D82-987E-7B96976CE440}" type="presOf" srcId="{83240CD1-D0D6-4B5F-9132-A6611C6069E4}" destId="{87400A4C-103F-49A5-BCFE-497C31D7FBA2}" srcOrd="0" destOrd="0" presId="urn:microsoft.com/office/officeart/2005/8/layout/hProcess6"/>
    <dgm:cxn modelId="{2958BEFF-0D0F-48A3-A95D-54F9463BEF6B}" type="presOf" srcId="{6DA7A167-95BA-4A2B-9E12-C4A24AE7A07D}" destId="{48F72AAB-BA00-47CD-9ACA-D9DC778A8A3E}" srcOrd="0" destOrd="0" presId="urn:microsoft.com/office/officeart/2005/8/layout/hProcess6"/>
    <dgm:cxn modelId="{DDBAB43D-26EB-4684-A5CD-27C5C157D9B9}" type="presParOf" srcId="{48F72AAB-BA00-47CD-9ACA-D9DC778A8A3E}" destId="{FC06DA3A-5056-43F5-9668-8DF32429A8DD}" srcOrd="0" destOrd="0" presId="urn:microsoft.com/office/officeart/2005/8/layout/hProcess6"/>
    <dgm:cxn modelId="{2196DB43-F28D-4BE1-84B7-CC6369A8C05F}" type="presParOf" srcId="{FC06DA3A-5056-43F5-9668-8DF32429A8DD}" destId="{6D9A35EF-4CAA-491C-ABDC-C4BAFC1D7135}" srcOrd="0" destOrd="0" presId="urn:microsoft.com/office/officeart/2005/8/layout/hProcess6"/>
    <dgm:cxn modelId="{FBA46217-ED9D-46C3-8553-16DC2523F5A6}" type="presParOf" srcId="{FC06DA3A-5056-43F5-9668-8DF32429A8DD}" destId="{87400A4C-103F-49A5-BCFE-497C31D7FBA2}" srcOrd="1" destOrd="0" presId="urn:microsoft.com/office/officeart/2005/8/layout/hProcess6"/>
    <dgm:cxn modelId="{E5535E19-C593-4A74-A537-C6114CFD41A5}" type="presParOf" srcId="{FC06DA3A-5056-43F5-9668-8DF32429A8DD}" destId="{CB7260AB-C799-4EC1-A914-2058BFAC427B}" srcOrd="2" destOrd="0" presId="urn:microsoft.com/office/officeart/2005/8/layout/hProcess6"/>
    <dgm:cxn modelId="{1102D914-BD1E-4E83-8B11-01B4CD1785A4}" type="presParOf" srcId="{FC06DA3A-5056-43F5-9668-8DF32429A8DD}" destId="{FB754616-3535-4B50-B032-56EFE709008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059423-10C4-4CB3-B6B4-F0D5082E839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05156-F15E-4DCA-9192-26FDB0C3B10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ФОРМИРОВАНИЕ САМОСТОЯТЕЛЬ-НОСТИ</a:t>
          </a:r>
        </a:p>
      </dgm:t>
    </dgm:pt>
    <dgm:pt modelId="{3D79534C-B06E-4C5C-A5EB-6A9719C307F4}" type="parTrans" cxnId="{4E548688-9001-47DE-951C-D4CFFED645F1}">
      <dgm:prSet/>
      <dgm:spPr/>
      <dgm:t>
        <a:bodyPr/>
        <a:lstStyle/>
        <a:p>
          <a:endParaRPr lang="ru-RU"/>
        </a:p>
      </dgm:t>
    </dgm:pt>
    <dgm:pt modelId="{FED86CD3-F078-4533-AA21-82E006A8A50E}" type="sibTrans" cxnId="{4E548688-9001-47DE-951C-D4CFFED645F1}">
      <dgm:prSet/>
      <dgm:spPr/>
      <dgm:t>
        <a:bodyPr/>
        <a:lstStyle/>
        <a:p>
          <a:endParaRPr lang="ru-RU"/>
        </a:p>
      </dgm:t>
    </dgm:pt>
    <dgm:pt modelId="{5F9EFE8D-D64E-42EE-BBEF-DCD2FA98A938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/>
            <a:t>Основное время на занятиях занимает самостоятельное решение детьми поисковых задач </a:t>
          </a:r>
          <a:endParaRPr lang="ru-RU" sz="2600" dirty="0"/>
        </a:p>
      </dgm:t>
    </dgm:pt>
    <dgm:pt modelId="{13FB2FAF-8816-471A-BBD8-390CB97C08FC}" type="sibTrans" cxnId="{4C8067E5-978F-4DC1-B5C3-52291CE9AA20}">
      <dgm:prSet/>
      <dgm:spPr/>
      <dgm:t>
        <a:bodyPr/>
        <a:lstStyle/>
        <a:p>
          <a:endParaRPr lang="ru-RU"/>
        </a:p>
      </dgm:t>
    </dgm:pt>
    <dgm:pt modelId="{AAEDAC5B-9B53-49A8-84B4-65BCD379E511}" type="parTrans" cxnId="{4C8067E5-978F-4DC1-B5C3-52291CE9AA20}">
      <dgm:prSet/>
      <dgm:spPr/>
      <dgm:t>
        <a:bodyPr/>
        <a:lstStyle/>
        <a:p>
          <a:endParaRPr lang="ru-RU"/>
        </a:p>
      </dgm:t>
    </dgm:pt>
    <dgm:pt modelId="{17837CEC-96AF-4FCC-A685-D5B78CE37955}" type="pres">
      <dgm:prSet presAssocID="{BD059423-10C4-4CB3-B6B4-F0D5082E8397}" presName="theList" presStyleCnt="0">
        <dgm:presLayoutVars>
          <dgm:dir/>
          <dgm:animLvl val="lvl"/>
          <dgm:resizeHandles val="exact"/>
        </dgm:presLayoutVars>
      </dgm:prSet>
      <dgm:spPr/>
    </dgm:pt>
    <dgm:pt modelId="{23F7B49E-6540-440A-8A74-D47674DA5591}" type="pres">
      <dgm:prSet presAssocID="{02405156-F15E-4DCA-9192-26FDB0C3B109}" presName="compNode" presStyleCnt="0"/>
      <dgm:spPr/>
    </dgm:pt>
    <dgm:pt modelId="{2C41ED8B-9DC6-423B-971A-1FED73FB96D4}" type="pres">
      <dgm:prSet presAssocID="{02405156-F15E-4DCA-9192-26FDB0C3B109}" presName="noGeometry" presStyleCnt="0"/>
      <dgm:spPr/>
    </dgm:pt>
    <dgm:pt modelId="{9E4460E5-A421-43D5-8410-FF68ED62FA72}" type="pres">
      <dgm:prSet presAssocID="{02405156-F15E-4DCA-9192-26FDB0C3B109}" presName="childTextVisible" presStyleLbl="bgAccFollowNode1" presStyleIdx="0" presStyleCnt="1">
        <dgm:presLayoutVars>
          <dgm:bulletEnabled val="1"/>
        </dgm:presLayoutVars>
      </dgm:prSet>
      <dgm:spPr/>
    </dgm:pt>
    <dgm:pt modelId="{5E159F34-1AEC-446C-872E-5FD3A041117C}" type="pres">
      <dgm:prSet presAssocID="{02405156-F15E-4DCA-9192-26FDB0C3B109}" presName="childTextHidden" presStyleLbl="bgAccFollowNode1" presStyleIdx="0" presStyleCnt="1"/>
      <dgm:spPr/>
    </dgm:pt>
    <dgm:pt modelId="{53CCF10F-38F4-4A19-ABBE-7CBFC272E6FB}" type="pres">
      <dgm:prSet presAssocID="{02405156-F15E-4DCA-9192-26FDB0C3B109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E548688-9001-47DE-951C-D4CFFED645F1}" srcId="{BD059423-10C4-4CB3-B6B4-F0D5082E8397}" destId="{02405156-F15E-4DCA-9192-26FDB0C3B109}" srcOrd="0" destOrd="0" parTransId="{3D79534C-B06E-4C5C-A5EB-6A9719C307F4}" sibTransId="{FED86CD3-F078-4533-AA21-82E006A8A50E}"/>
    <dgm:cxn modelId="{8315D289-11E8-44C6-9CB5-CCBB8CA66106}" type="presOf" srcId="{BD059423-10C4-4CB3-B6B4-F0D5082E8397}" destId="{17837CEC-96AF-4FCC-A685-D5B78CE37955}" srcOrd="0" destOrd="0" presId="urn:microsoft.com/office/officeart/2005/8/layout/hProcess6"/>
    <dgm:cxn modelId="{2489AAD4-4EC0-4A3F-A74E-21A5C8CD1085}" type="presOf" srcId="{5F9EFE8D-D64E-42EE-BBEF-DCD2FA98A938}" destId="{5E159F34-1AEC-446C-872E-5FD3A041117C}" srcOrd="1" destOrd="0" presId="urn:microsoft.com/office/officeart/2005/8/layout/hProcess6"/>
    <dgm:cxn modelId="{B4FC72DC-D1CA-42A0-ADAE-FD9D5542AF4F}" type="presOf" srcId="{02405156-F15E-4DCA-9192-26FDB0C3B109}" destId="{53CCF10F-38F4-4A19-ABBE-7CBFC272E6FB}" srcOrd="0" destOrd="0" presId="urn:microsoft.com/office/officeart/2005/8/layout/hProcess6"/>
    <dgm:cxn modelId="{4C8067E5-978F-4DC1-B5C3-52291CE9AA20}" srcId="{02405156-F15E-4DCA-9192-26FDB0C3B109}" destId="{5F9EFE8D-D64E-42EE-BBEF-DCD2FA98A938}" srcOrd="0" destOrd="0" parTransId="{AAEDAC5B-9B53-49A8-84B4-65BCD379E511}" sibTransId="{13FB2FAF-8816-471A-BBD8-390CB97C08FC}"/>
    <dgm:cxn modelId="{E815ADEB-3655-43B7-9190-A92F96E54021}" type="presOf" srcId="{5F9EFE8D-D64E-42EE-BBEF-DCD2FA98A938}" destId="{9E4460E5-A421-43D5-8410-FF68ED62FA72}" srcOrd="0" destOrd="0" presId="urn:microsoft.com/office/officeart/2005/8/layout/hProcess6"/>
    <dgm:cxn modelId="{8F231B89-B17D-48D6-82D3-1217E5DCD525}" type="presParOf" srcId="{17837CEC-96AF-4FCC-A685-D5B78CE37955}" destId="{23F7B49E-6540-440A-8A74-D47674DA5591}" srcOrd="0" destOrd="0" presId="urn:microsoft.com/office/officeart/2005/8/layout/hProcess6"/>
    <dgm:cxn modelId="{EED345E9-9994-447B-B191-1E3C4D5AB677}" type="presParOf" srcId="{23F7B49E-6540-440A-8A74-D47674DA5591}" destId="{2C41ED8B-9DC6-423B-971A-1FED73FB96D4}" srcOrd="0" destOrd="0" presId="urn:microsoft.com/office/officeart/2005/8/layout/hProcess6"/>
    <dgm:cxn modelId="{A9FE6E4C-C414-4350-ADB9-2AB0E44FA742}" type="presParOf" srcId="{23F7B49E-6540-440A-8A74-D47674DA5591}" destId="{9E4460E5-A421-43D5-8410-FF68ED62FA72}" srcOrd="1" destOrd="0" presId="urn:microsoft.com/office/officeart/2005/8/layout/hProcess6"/>
    <dgm:cxn modelId="{E317D8A2-7FA3-4746-96D9-F89B6AF3E7E7}" type="presParOf" srcId="{23F7B49E-6540-440A-8A74-D47674DA5591}" destId="{5E159F34-1AEC-446C-872E-5FD3A041117C}" srcOrd="2" destOrd="0" presId="urn:microsoft.com/office/officeart/2005/8/layout/hProcess6"/>
    <dgm:cxn modelId="{71C5B9AC-133D-4079-8CD9-ED151ADA5DFD}" type="presParOf" srcId="{23F7B49E-6540-440A-8A74-D47674DA5591}" destId="{53CCF10F-38F4-4A19-ABBE-7CBFC272E6FB}" srcOrd="3" destOrd="0" presId="urn:microsoft.com/office/officeart/2005/8/layout/hProcess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04E494-13D6-407F-AD10-B3BB57386D9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C9F7C-6E83-4E18-AFC1-C39435F1F21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/>
            <a:t>РАЗВИТИЕ ЛИЧНОСТИ РЕБЕНКА</a:t>
          </a:r>
        </a:p>
      </dgm:t>
    </dgm:pt>
    <dgm:pt modelId="{9FBF46D4-B666-43A4-BBE6-F67FE3368288}" type="parTrans" cxnId="{D6C67723-C3C0-4DA0-B061-72A491065C65}">
      <dgm:prSet/>
      <dgm:spPr/>
      <dgm:t>
        <a:bodyPr/>
        <a:lstStyle/>
        <a:p>
          <a:endParaRPr lang="ru-RU"/>
        </a:p>
      </dgm:t>
    </dgm:pt>
    <dgm:pt modelId="{142D30D8-799D-43E0-A5B8-8E3627311E9B}" type="sibTrans" cxnId="{D6C67723-C3C0-4DA0-B061-72A491065C65}">
      <dgm:prSet/>
      <dgm:spPr/>
      <dgm:t>
        <a:bodyPr/>
        <a:lstStyle/>
        <a:p>
          <a:endParaRPr lang="ru-RU"/>
        </a:p>
      </dgm:t>
    </dgm:pt>
    <dgm:pt modelId="{9D7AE2FF-2CC2-4526-9939-37549D2B84FF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/>
            <a:t>Коллективная проверка решения задач создает условия для </a:t>
          </a:r>
          <a:r>
            <a:rPr lang="ru-RU" sz="1800" b="1" dirty="0"/>
            <a:t>нормализации самооценки</a:t>
          </a:r>
          <a:r>
            <a:rPr lang="ru-RU" sz="1800" dirty="0"/>
            <a:t>: повышается самооценка у хорошо соображающих, но плохо осваивающих учебный материал детей; снижение самооценки у детей, отличающихся учебными успехами за счет прилежания и старательности </a:t>
          </a:r>
        </a:p>
      </dgm:t>
    </dgm:pt>
    <dgm:pt modelId="{DA02DFFD-F29D-4FF7-91D3-96B967D02396}" type="parTrans" cxnId="{21A88D68-DAA9-4DDC-9E00-54DC5A9DB7FB}">
      <dgm:prSet/>
      <dgm:spPr/>
      <dgm:t>
        <a:bodyPr/>
        <a:lstStyle/>
        <a:p>
          <a:endParaRPr lang="ru-RU"/>
        </a:p>
      </dgm:t>
    </dgm:pt>
    <dgm:pt modelId="{D25DD3F7-A7C0-403F-8759-F9F30650E98B}" type="sibTrans" cxnId="{21A88D68-DAA9-4DDC-9E00-54DC5A9DB7FB}">
      <dgm:prSet/>
      <dgm:spPr/>
      <dgm:t>
        <a:bodyPr/>
        <a:lstStyle/>
        <a:p>
          <a:endParaRPr lang="ru-RU"/>
        </a:p>
      </dgm:t>
    </dgm:pt>
    <dgm:pt modelId="{78E390B4-B11D-4A46-90B2-D497F7ABAA98}" type="pres">
      <dgm:prSet presAssocID="{C104E494-13D6-407F-AD10-B3BB57386D95}" presName="theList" presStyleCnt="0">
        <dgm:presLayoutVars>
          <dgm:dir/>
          <dgm:animLvl val="lvl"/>
          <dgm:resizeHandles val="exact"/>
        </dgm:presLayoutVars>
      </dgm:prSet>
      <dgm:spPr/>
    </dgm:pt>
    <dgm:pt modelId="{9F1FEED0-E4FC-4078-BB5A-2E5F9496A362}" type="pres">
      <dgm:prSet presAssocID="{589C9F7C-6E83-4E18-AFC1-C39435F1F215}" presName="compNode" presStyleCnt="0"/>
      <dgm:spPr/>
    </dgm:pt>
    <dgm:pt modelId="{10D4A6E6-037A-4167-B75E-0ACD5E2ECFF5}" type="pres">
      <dgm:prSet presAssocID="{589C9F7C-6E83-4E18-AFC1-C39435F1F215}" presName="noGeometry" presStyleCnt="0"/>
      <dgm:spPr/>
    </dgm:pt>
    <dgm:pt modelId="{826DC767-AE67-40AD-A39C-0A74ED31CCF1}" type="pres">
      <dgm:prSet presAssocID="{589C9F7C-6E83-4E18-AFC1-C39435F1F215}" presName="childTextVisible" presStyleLbl="bgAccFollowNode1" presStyleIdx="0" presStyleCnt="1">
        <dgm:presLayoutVars>
          <dgm:bulletEnabled val="1"/>
        </dgm:presLayoutVars>
      </dgm:prSet>
      <dgm:spPr/>
    </dgm:pt>
    <dgm:pt modelId="{6370CFB4-D5A7-4751-B59E-4C366739F23B}" type="pres">
      <dgm:prSet presAssocID="{589C9F7C-6E83-4E18-AFC1-C39435F1F215}" presName="childTextHidden" presStyleLbl="bgAccFollowNode1" presStyleIdx="0" presStyleCnt="1"/>
      <dgm:spPr/>
    </dgm:pt>
    <dgm:pt modelId="{127EAB11-5680-42E9-A414-7BBF99BCF4A6}" type="pres">
      <dgm:prSet presAssocID="{589C9F7C-6E83-4E18-AFC1-C39435F1F215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D6C67723-C3C0-4DA0-B061-72A491065C65}" srcId="{C104E494-13D6-407F-AD10-B3BB57386D95}" destId="{589C9F7C-6E83-4E18-AFC1-C39435F1F215}" srcOrd="0" destOrd="0" parTransId="{9FBF46D4-B666-43A4-BBE6-F67FE3368288}" sibTransId="{142D30D8-799D-43E0-A5B8-8E3627311E9B}"/>
    <dgm:cxn modelId="{4B73DC2F-C83D-4697-9CE2-14CAABA9ACD9}" type="presOf" srcId="{9D7AE2FF-2CC2-4526-9939-37549D2B84FF}" destId="{6370CFB4-D5A7-4751-B59E-4C366739F23B}" srcOrd="1" destOrd="0" presId="urn:microsoft.com/office/officeart/2005/8/layout/hProcess6"/>
    <dgm:cxn modelId="{47C6243E-4990-46FF-8D01-99CC08F12ECD}" type="presOf" srcId="{589C9F7C-6E83-4E18-AFC1-C39435F1F215}" destId="{127EAB11-5680-42E9-A414-7BBF99BCF4A6}" srcOrd="0" destOrd="0" presId="urn:microsoft.com/office/officeart/2005/8/layout/hProcess6"/>
    <dgm:cxn modelId="{21A88D68-DAA9-4DDC-9E00-54DC5A9DB7FB}" srcId="{589C9F7C-6E83-4E18-AFC1-C39435F1F215}" destId="{9D7AE2FF-2CC2-4526-9939-37549D2B84FF}" srcOrd="0" destOrd="0" parTransId="{DA02DFFD-F29D-4FF7-91D3-96B967D02396}" sibTransId="{D25DD3F7-A7C0-403F-8759-F9F30650E98B}"/>
    <dgm:cxn modelId="{C0A59A9E-9363-43A0-8263-ACBDB1D79333}" type="presOf" srcId="{C104E494-13D6-407F-AD10-B3BB57386D95}" destId="{78E390B4-B11D-4A46-90B2-D497F7ABAA98}" srcOrd="0" destOrd="0" presId="urn:microsoft.com/office/officeart/2005/8/layout/hProcess6"/>
    <dgm:cxn modelId="{6F67D0C4-B6FF-4292-A05C-D16A60D62F68}" type="presOf" srcId="{9D7AE2FF-2CC2-4526-9939-37549D2B84FF}" destId="{826DC767-AE67-40AD-A39C-0A74ED31CCF1}" srcOrd="0" destOrd="0" presId="urn:microsoft.com/office/officeart/2005/8/layout/hProcess6"/>
    <dgm:cxn modelId="{3C0709E0-8992-46BA-A9F9-66D4559EBF07}" type="presParOf" srcId="{78E390B4-B11D-4A46-90B2-D497F7ABAA98}" destId="{9F1FEED0-E4FC-4078-BB5A-2E5F9496A362}" srcOrd="0" destOrd="0" presId="urn:microsoft.com/office/officeart/2005/8/layout/hProcess6"/>
    <dgm:cxn modelId="{FFD50E4C-3085-4A8B-A4EB-5473A89F3D92}" type="presParOf" srcId="{9F1FEED0-E4FC-4078-BB5A-2E5F9496A362}" destId="{10D4A6E6-037A-4167-B75E-0ACD5E2ECFF5}" srcOrd="0" destOrd="0" presId="urn:microsoft.com/office/officeart/2005/8/layout/hProcess6"/>
    <dgm:cxn modelId="{9A4F5370-46E0-4629-B86B-582556D2B39C}" type="presParOf" srcId="{9F1FEED0-E4FC-4078-BB5A-2E5F9496A362}" destId="{826DC767-AE67-40AD-A39C-0A74ED31CCF1}" srcOrd="1" destOrd="0" presId="urn:microsoft.com/office/officeart/2005/8/layout/hProcess6"/>
    <dgm:cxn modelId="{2FF5E9C0-6D50-45F7-96EA-CD3700C3AAD8}" type="presParOf" srcId="{9F1FEED0-E4FC-4078-BB5A-2E5F9496A362}" destId="{6370CFB4-D5A7-4751-B59E-4C366739F23B}" srcOrd="2" destOrd="0" presId="urn:microsoft.com/office/officeart/2005/8/layout/hProcess6"/>
    <dgm:cxn modelId="{907A7BB7-CF8E-4F90-BBBA-AB90D302D87C}" type="presParOf" srcId="{9F1FEED0-E4FC-4078-BB5A-2E5F9496A362}" destId="{127EAB11-5680-42E9-A414-7BBF99BCF4A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7ECD21-9B2D-4031-BE7C-B665E45B2AC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D126BD-042B-441F-99E3-143372CF2C4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/>
            <a:t>РАЗВИТИЕ ТВОРЧЕСКИХ СПОСОБНОСТЕЙ</a:t>
          </a:r>
        </a:p>
      </dgm:t>
    </dgm:pt>
    <dgm:pt modelId="{FE1DB399-D025-4C8E-8790-3A09A223FDF1}" type="parTrans" cxnId="{BAD6C892-2C3C-4F8C-A7B2-350AD2D55776}">
      <dgm:prSet/>
      <dgm:spPr/>
      <dgm:t>
        <a:bodyPr/>
        <a:lstStyle/>
        <a:p>
          <a:endParaRPr lang="ru-RU"/>
        </a:p>
      </dgm:t>
    </dgm:pt>
    <dgm:pt modelId="{697D7F31-2593-41E9-A906-BA355AD95D5F}" type="sibTrans" cxnId="{BAD6C892-2C3C-4F8C-A7B2-350AD2D55776}">
      <dgm:prSet/>
      <dgm:spPr/>
      <dgm:t>
        <a:bodyPr/>
        <a:lstStyle/>
        <a:p>
          <a:endParaRPr lang="ru-RU"/>
        </a:p>
      </dgm:t>
    </dgm:pt>
    <dgm:pt modelId="{27CF582E-41F0-46BE-8F26-7173A1707B27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На занятиях формируется такое важное качество </a:t>
          </a:r>
          <a:r>
            <a:rPr lang="ru-RU" b="1" dirty="0"/>
            <a:t>творческого мышления </a:t>
          </a:r>
          <a:r>
            <a:rPr lang="ru-RU" dirty="0"/>
            <a:t>как гибкость, т.к. детям предлагается решать задачи с разным содержанием искомого. Это создает условия для рассмотрения содержания задач одного и того же рода с разных сторон</a:t>
          </a:r>
        </a:p>
      </dgm:t>
    </dgm:pt>
    <dgm:pt modelId="{B1F5373E-3849-4321-A627-016B6846125E}" type="parTrans" cxnId="{A8BAD4EA-244C-4D69-8EEA-7B04E3F9FA57}">
      <dgm:prSet/>
      <dgm:spPr/>
      <dgm:t>
        <a:bodyPr/>
        <a:lstStyle/>
        <a:p>
          <a:endParaRPr lang="ru-RU"/>
        </a:p>
      </dgm:t>
    </dgm:pt>
    <dgm:pt modelId="{98B0116C-A48F-49DE-9911-36462B065944}" type="sibTrans" cxnId="{A8BAD4EA-244C-4D69-8EEA-7B04E3F9FA57}">
      <dgm:prSet/>
      <dgm:spPr/>
      <dgm:t>
        <a:bodyPr/>
        <a:lstStyle/>
        <a:p>
          <a:endParaRPr lang="ru-RU"/>
        </a:p>
      </dgm:t>
    </dgm:pt>
    <dgm:pt modelId="{EB14282D-C43B-49F8-9A1A-1ABED804A656}" type="pres">
      <dgm:prSet presAssocID="{867ECD21-9B2D-4031-BE7C-B665E45B2ACD}" presName="theList" presStyleCnt="0">
        <dgm:presLayoutVars>
          <dgm:dir/>
          <dgm:animLvl val="lvl"/>
          <dgm:resizeHandles val="exact"/>
        </dgm:presLayoutVars>
      </dgm:prSet>
      <dgm:spPr/>
    </dgm:pt>
    <dgm:pt modelId="{96C7AC80-5B2D-44E2-9908-ADB31EBE9D2C}" type="pres">
      <dgm:prSet presAssocID="{DCD126BD-042B-441F-99E3-143372CF2C41}" presName="compNode" presStyleCnt="0"/>
      <dgm:spPr/>
    </dgm:pt>
    <dgm:pt modelId="{5BDD22C4-D03B-4711-8741-58CA0E20FE5C}" type="pres">
      <dgm:prSet presAssocID="{DCD126BD-042B-441F-99E3-143372CF2C41}" presName="noGeometry" presStyleCnt="0"/>
      <dgm:spPr/>
    </dgm:pt>
    <dgm:pt modelId="{5283B2F2-E668-42B0-8496-403471C1E0E5}" type="pres">
      <dgm:prSet presAssocID="{DCD126BD-042B-441F-99E3-143372CF2C41}" presName="childTextVisible" presStyleLbl="bgAccFollowNode1" presStyleIdx="0" presStyleCnt="1">
        <dgm:presLayoutVars>
          <dgm:bulletEnabled val="1"/>
        </dgm:presLayoutVars>
      </dgm:prSet>
      <dgm:spPr/>
    </dgm:pt>
    <dgm:pt modelId="{8E0A856F-7C2A-400F-81CA-8195D5053314}" type="pres">
      <dgm:prSet presAssocID="{DCD126BD-042B-441F-99E3-143372CF2C41}" presName="childTextHidden" presStyleLbl="bgAccFollowNode1" presStyleIdx="0" presStyleCnt="1"/>
      <dgm:spPr/>
    </dgm:pt>
    <dgm:pt modelId="{66F9791A-0E39-4AFC-86C0-F45AB1F1C2EB}" type="pres">
      <dgm:prSet presAssocID="{DCD126BD-042B-441F-99E3-143372CF2C41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769D8532-1DBA-4D38-8297-80A00C63416D}" type="presOf" srcId="{27CF582E-41F0-46BE-8F26-7173A1707B27}" destId="{5283B2F2-E668-42B0-8496-403471C1E0E5}" srcOrd="0" destOrd="0" presId="urn:microsoft.com/office/officeart/2005/8/layout/hProcess6"/>
    <dgm:cxn modelId="{2F78EF41-7E83-48DB-AADF-D66C286E600F}" type="presOf" srcId="{27CF582E-41F0-46BE-8F26-7173A1707B27}" destId="{8E0A856F-7C2A-400F-81CA-8195D5053314}" srcOrd="1" destOrd="0" presId="urn:microsoft.com/office/officeart/2005/8/layout/hProcess6"/>
    <dgm:cxn modelId="{BAD6C892-2C3C-4F8C-A7B2-350AD2D55776}" srcId="{867ECD21-9B2D-4031-BE7C-B665E45B2ACD}" destId="{DCD126BD-042B-441F-99E3-143372CF2C41}" srcOrd="0" destOrd="0" parTransId="{FE1DB399-D025-4C8E-8790-3A09A223FDF1}" sibTransId="{697D7F31-2593-41E9-A906-BA355AD95D5F}"/>
    <dgm:cxn modelId="{6A1352BB-4166-43B6-987F-6C2C0BDF2383}" type="presOf" srcId="{867ECD21-9B2D-4031-BE7C-B665E45B2ACD}" destId="{EB14282D-C43B-49F8-9A1A-1ABED804A656}" srcOrd="0" destOrd="0" presId="urn:microsoft.com/office/officeart/2005/8/layout/hProcess6"/>
    <dgm:cxn modelId="{A8BAD4EA-244C-4D69-8EEA-7B04E3F9FA57}" srcId="{DCD126BD-042B-441F-99E3-143372CF2C41}" destId="{27CF582E-41F0-46BE-8F26-7173A1707B27}" srcOrd="0" destOrd="0" parTransId="{B1F5373E-3849-4321-A627-016B6846125E}" sibTransId="{98B0116C-A48F-49DE-9911-36462B065944}"/>
    <dgm:cxn modelId="{DACBB5EF-ABD8-4FAA-AEBF-550CA773142C}" type="presOf" srcId="{DCD126BD-042B-441F-99E3-143372CF2C41}" destId="{66F9791A-0E39-4AFC-86C0-F45AB1F1C2EB}" srcOrd="0" destOrd="0" presId="urn:microsoft.com/office/officeart/2005/8/layout/hProcess6"/>
    <dgm:cxn modelId="{372C8E4E-176C-4814-B7EB-A2A858F1F3FA}" type="presParOf" srcId="{EB14282D-C43B-49F8-9A1A-1ABED804A656}" destId="{96C7AC80-5B2D-44E2-9908-ADB31EBE9D2C}" srcOrd="0" destOrd="0" presId="urn:microsoft.com/office/officeart/2005/8/layout/hProcess6"/>
    <dgm:cxn modelId="{A3092523-D5EB-48A5-BE4B-C75D784FB7C6}" type="presParOf" srcId="{96C7AC80-5B2D-44E2-9908-ADB31EBE9D2C}" destId="{5BDD22C4-D03B-4711-8741-58CA0E20FE5C}" srcOrd="0" destOrd="0" presId="urn:microsoft.com/office/officeart/2005/8/layout/hProcess6"/>
    <dgm:cxn modelId="{EBC64884-D9F9-498B-ABAA-ED728DE86B6F}" type="presParOf" srcId="{96C7AC80-5B2D-44E2-9908-ADB31EBE9D2C}" destId="{5283B2F2-E668-42B0-8496-403471C1E0E5}" srcOrd="1" destOrd="0" presId="urn:microsoft.com/office/officeart/2005/8/layout/hProcess6"/>
    <dgm:cxn modelId="{7ED255C0-CD78-4F0B-8A07-DC67DDFAD289}" type="presParOf" srcId="{96C7AC80-5B2D-44E2-9908-ADB31EBE9D2C}" destId="{8E0A856F-7C2A-400F-81CA-8195D5053314}" srcOrd="2" destOrd="0" presId="urn:microsoft.com/office/officeart/2005/8/layout/hProcess6"/>
    <dgm:cxn modelId="{6332245E-B712-46E5-842F-ECD85F970B54}" type="presParOf" srcId="{96C7AC80-5B2D-44E2-9908-ADB31EBE9D2C}" destId="{66F9791A-0E39-4AFC-86C0-F45AB1F1C2EB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930C4-7D8D-4A38-8817-8F4DB969DA76}">
      <dsp:nvSpPr>
        <dsp:cNvPr id="0" name=""/>
        <dsp:cNvSpPr/>
      </dsp:nvSpPr>
      <dsp:spPr>
        <a:xfrm>
          <a:off x="1675785" y="3672781"/>
          <a:ext cx="1931543" cy="1658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СПОСОБНОСТИ</a:t>
          </a:r>
        </a:p>
      </dsp:txBody>
      <dsp:txXfrm>
        <a:off x="1974914" y="3929549"/>
        <a:ext cx="1333285" cy="1144471"/>
      </dsp:txXfrm>
    </dsp:sp>
    <dsp:sp modelId="{57B180BE-13EA-421D-BFB7-E131E2FD257F}">
      <dsp:nvSpPr>
        <dsp:cNvPr id="0" name=""/>
        <dsp:cNvSpPr/>
      </dsp:nvSpPr>
      <dsp:spPr>
        <a:xfrm>
          <a:off x="1700098" y="4405440"/>
          <a:ext cx="225488" cy="1944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EA8EA-1A3A-4277-9D40-9806712C25EA}">
      <dsp:nvSpPr>
        <dsp:cNvPr id="0" name=""/>
        <dsp:cNvSpPr/>
      </dsp:nvSpPr>
      <dsp:spPr>
        <a:xfrm>
          <a:off x="25399" y="2753198"/>
          <a:ext cx="1931543" cy="16580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A8A88-C632-43F7-8F16-969868B54836}">
      <dsp:nvSpPr>
        <dsp:cNvPr id="0" name=""/>
        <dsp:cNvSpPr/>
      </dsp:nvSpPr>
      <dsp:spPr>
        <a:xfrm>
          <a:off x="1307833" y="4199612"/>
          <a:ext cx="225488" cy="1944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84589-2F92-45BD-9A80-5E047D9342E8}">
      <dsp:nvSpPr>
        <dsp:cNvPr id="0" name=""/>
        <dsp:cNvSpPr/>
      </dsp:nvSpPr>
      <dsp:spPr>
        <a:xfrm>
          <a:off x="3277667" y="2758819"/>
          <a:ext cx="1931543" cy="1658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ТАЛАНТ</a:t>
          </a:r>
        </a:p>
      </dsp:txBody>
      <dsp:txXfrm>
        <a:off x="3576796" y="3015587"/>
        <a:ext cx="1333285" cy="1144471"/>
      </dsp:txXfrm>
    </dsp:sp>
    <dsp:sp modelId="{9F2BFBCA-4E2D-4A34-9A04-5A9000A63C95}">
      <dsp:nvSpPr>
        <dsp:cNvPr id="0" name=""/>
        <dsp:cNvSpPr/>
      </dsp:nvSpPr>
      <dsp:spPr>
        <a:xfrm>
          <a:off x="4600816" y="4185160"/>
          <a:ext cx="225488" cy="1944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B3090-F1AD-4295-AB86-D6C17A3C8F96}">
      <dsp:nvSpPr>
        <dsp:cNvPr id="0" name=""/>
        <dsp:cNvSpPr/>
      </dsp:nvSpPr>
      <dsp:spPr>
        <a:xfrm>
          <a:off x="4924158" y="3670153"/>
          <a:ext cx="1931543" cy="16580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14ED9-52DE-4F23-BE6B-D44CD144E8C2}">
      <dsp:nvSpPr>
        <dsp:cNvPr id="0" name=""/>
        <dsp:cNvSpPr/>
      </dsp:nvSpPr>
      <dsp:spPr>
        <a:xfrm>
          <a:off x="4968405" y="4412884"/>
          <a:ext cx="225488" cy="1944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E907-D8C4-4C73-8CF4-8A49709879BB}">
      <dsp:nvSpPr>
        <dsp:cNvPr id="0" name=""/>
        <dsp:cNvSpPr/>
      </dsp:nvSpPr>
      <dsp:spPr>
        <a:xfrm>
          <a:off x="1639684" y="1865439"/>
          <a:ext cx="1931543" cy="1658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ЗАДАТКИ</a:t>
          </a:r>
        </a:p>
      </dsp:txBody>
      <dsp:txXfrm>
        <a:off x="1938813" y="2122207"/>
        <a:ext cx="1333285" cy="1144471"/>
      </dsp:txXfrm>
    </dsp:sp>
    <dsp:sp modelId="{1A5F528E-20F0-4152-92A2-9C8220D7F37E}">
      <dsp:nvSpPr>
        <dsp:cNvPr id="0" name=""/>
        <dsp:cNvSpPr/>
      </dsp:nvSpPr>
      <dsp:spPr>
        <a:xfrm>
          <a:off x="2954325" y="1899598"/>
          <a:ext cx="225488" cy="1944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4BCDB-5D7A-4280-8ACD-982512FF7CA2}">
      <dsp:nvSpPr>
        <dsp:cNvPr id="0" name=""/>
        <dsp:cNvSpPr/>
      </dsp:nvSpPr>
      <dsp:spPr>
        <a:xfrm>
          <a:off x="3277667" y="951477"/>
          <a:ext cx="1931543" cy="16580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F101F-777C-4ED1-BACF-E9827F91FB0C}">
      <dsp:nvSpPr>
        <dsp:cNvPr id="0" name=""/>
        <dsp:cNvSpPr/>
      </dsp:nvSpPr>
      <dsp:spPr>
        <a:xfrm>
          <a:off x="3321913" y="1686325"/>
          <a:ext cx="225488" cy="1944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58BC0-E4CB-4E52-BEF9-CEACEB6E1532}">
      <dsp:nvSpPr>
        <dsp:cNvPr id="0" name=""/>
        <dsp:cNvSpPr/>
      </dsp:nvSpPr>
      <dsp:spPr>
        <a:xfrm>
          <a:off x="4924158" y="1862812"/>
          <a:ext cx="1931543" cy="1658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ГЕНИАЛЬНОСТЬ</a:t>
          </a:r>
        </a:p>
      </dsp:txBody>
      <dsp:txXfrm>
        <a:off x="5223287" y="2119580"/>
        <a:ext cx="1333285" cy="1144471"/>
      </dsp:txXfrm>
    </dsp:sp>
    <dsp:sp modelId="{B4C08781-7AA4-468C-BB05-89222B65F9B4}">
      <dsp:nvSpPr>
        <dsp:cNvPr id="0" name=""/>
        <dsp:cNvSpPr/>
      </dsp:nvSpPr>
      <dsp:spPr>
        <a:xfrm>
          <a:off x="6585115" y="2594595"/>
          <a:ext cx="225488" cy="1944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4B216-E371-4D06-929E-A4414B347604}">
      <dsp:nvSpPr>
        <dsp:cNvPr id="0" name=""/>
        <dsp:cNvSpPr/>
      </dsp:nvSpPr>
      <dsp:spPr>
        <a:xfrm>
          <a:off x="6577457" y="2774146"/>
          <a:ext cx="1931543" cy="16580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CF263-7985-4894-AF07-51D386C35221}">
      <dsp:nvSpPr>
        <dsp:cNvPr id="0" name=""/>
        <dsp:cNvSpPr/>
      </dsp:nvSpPr>
      <dsp:spPr>
        <a:xfrm>
          <a:off x="6967170" y="2803488"/>
          <a:ext cx="225488" cy="1944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B9033-7A91-44B3-ABE2-2F43C036855A}">
      <dsp:nvSpPr>
        <dsp:cNvPr id="0" name=""/>
        <dsp:cNvSpPr/>
      </dsp:nvSpPr>
      <dsp:spPr>
        <a:xfrm>
          <a:off x="3841714" y="3634543"/>
          <a:ext cx="2510438" cy="2510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Виды одаренности</a:t>
          </a:r>
        </a:p>
      </dsp:txBody>
      <dsp:txXfrm>
        <a:off x="4209359" y="4002188"/>
        <a:ext cx="1775148" cy="1775148"/>
      </dsp:txXfrm>
    </dsp:sp>
    <dsp:sp modelId="{C9336B84-69A2-4939-AF2E-EC0196673282}">
      <dsp:nvSpPr>
        <dsp:cNvPr id="0" name=""/>
        <dsp:cNvSpPr/>
      </dsp:nvSpPr>
      <dsp:spPr>
        <a:xfrm rot="10800000">
          <a:off x="911911" y="4532025"/>
          <a:ext cx="2768663" cy="7154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A8D33-07F4-45A8-A51E-E2DF401EECF6}">
      <dsp:nvSpPr>
        <dsp:cNvPr id="0" name=""/>
        <dsp:cNvSpPr/>
      </dsp:nvSpPr>
      <dsp:spPr>
        <a:xfrm>
          <a:off x="33258" y="4186839"/>
          <a:ext cx="1757307" cy="140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Художественная</a:t>
          </a:r>
        </a:p>
      </dsp:txBody>
      <dsp:txXfrm>
        <a:off x="74434" y="4228015"/>
        <a:ext cx="1674955" cy="1323493"/>
      </dsp:txXfrm>
    </dsp:sp>
    <dsp:sp modelId="{367DD854-043C-4BF2-B0C3-A9839D9C522C}">
      <dsp:nvSpPr>
        <dsp:cNvPr id="0" name=""/>
        <dsp:cNvSpPr/>
      </dsp:nvSpPr>
      <dsp:spPr>
        <a:xfrm rot="12600000">
          <a:off x="1287133" y="3131679"/>
          <a:ext cx="2768663" cy="7154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29E62-A522-4285-AC16-E9E990EBE14B}">
      <dsp:nvSpPr>
        <dsp:cNvPr id="0" name=""/>
        <dsp:cNvSpPr/>
      </dsp:nvSpPr>
      <dsp:spPr>
        <a:xfrm>
          <a:off x="593944" y="2094328"/>
          <a:ext cx="1757307" cy="140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Творческая</a:t>
          </a:r>
        </a:p>
      </dsp:txBody>
      <dsp:txXfrm>
        <a:off x="635120" y="2135504"/>
        <a:ext cx="1674955" cy="1323493"/>
      </dsp:txXfrm>
    </dsp:sp>
    <dsp:sp modelId="{CBEB2EA6-624D-4266-B93D-C06F01B23296}">
      <dsp:nvSpPr>
        <dsp:cNvPr id="0" name=""/>
        <dsp:cNvSpPr/>
      </dsp:nvSpPr>
      <dsp:spPr>
        <a:xfrm rot="14400000">
          <a:off x="2312256" y="2106556"/>
          <a:ext cx="2768663" cy="7154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B1812-17A7-4C5D-9AC7-8803681C0736}">
      <dsp:nvSpPr>
        <dsp:cNvPr id="0" name=""/>
        <dsp:cNvSpPr/>
      </dsp:nvSpPr>
      <dsp:spPr>
        <a:xfrm>
          <a:off x="2125769" y="562504"/>
          <a:ext cx="1757307" cy="140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Социальная</a:t>
          </a:r>
        </a:p>
      </dsp:txBody>
      <dsp:txXfrm>
        <a:off x="2166945" y="603680"/>
        <a:ext cx="1674955" cy="1323493"/>
      </dsp:txXfrm>
    </dsp:sp>
    <dsp:sp modelId="{F0B5FA8C-B6AF-4024-A7B9-458F0FA1E9EF}">
      <dsp:nvSpPr>
        <dsp:cNvPr id="0" name=""/>
        <dsp:cNvSpPr/>
      </dsp:nvSpPr>
      <dsp:spPr>
        <a:xfrm rot="16200000">
          <a:off x="3712601" y="1731334"/>
          <a:ext cx="2768663" cy="7154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44F60-6059-4DFA-99BC-8D74C81FE2A7}">
      <dsp:nvSpPr>
        <dsp:cNvPr id="0" name=""/>
        <dsp:cNvSpPr/>
      </dsp:nvSpPr>
      <dsp:spPr>
        <a:xfrm>
          <a:off x="4218279" y="1817"/>
          <a:ext cx="1757307" cy="140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Интеллектуальная</a:t>
          </a:r>
        </a:p>
      </dsp:txBody>
      <dsp:txXfrm>
        <a:off x="4259455" y="42993"/>
        <a:ext cx="1674955" cy="1323493"/>
      </dsp:txXfrm>
    </dsp:sp>
    <dsp:sp modelId="{A51113A8-D440-4A32-A4E8-CB3B9F7F3D03}">
      <dsp:nvSpPr>
        <dsp:cNvPr id="0" name=""/>
        <dsp:cNvSpPr/>
      </dsp:nvSpPr>
      <dsp:spPr>
        <a:xfrm rot="18000000">
          <a:off x="5112946" y="2106556"/>
          <a:ext cx="2768663" cy="7154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CA34B-BBEB-4F79-9372-D9F261FD483D}">
      <dsp:nvSpPr>
        <dsp:cNvPr id="0" name=""/>
        <dsp:cNvSpPr/>
      </dsp:nvSpPr>
      <dsp:spPr>
        <a:xfrm>
          <a:off x="6310790" y="562504"/>
          <a:ext cx="1757307" cy="140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Двигательная</a:t>
          </a:r>
        </a:p>
      </dsp:txBody>
      <dsp:txXfrm>
        <a:off x="6351966" y="603680"/>
        <a:ext cx="1674955" cy="1323493"/>
      </dsp:txXfrm>
    </dsp:sp>
    <dsp:sp modelId="{CF1A5271-64E2-46C3-97F6-6E350449E107}">
      <dsp:nvSpPr>
        <dsp:cNvPr id="0" name=""/>
        <dsp:cNvSpPr/>
      </dsp:nvSpPr>
      <dsp:spPr>
        <a:xfrm rot="19800000">
          <a:off x="6138070" y="3131679"/>
          <a:ext cx="2768663" cy="7154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07951-9509-4DC8-A0ED-28FD337C14E7}">
      <dsp:nvSpPr>
        <dsp:cNvPr id="0" name=""/>
        <dsp:cNvSpPr/>
      </dsp:nvSpPr>
      <dsp:spPr>
        <a:xfrm>
          <a:off x="7842615" y="2094328"/>
          <a:ext cx="1757307" cy="140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Духовная</a:t>
          </a:r>
        </a:p>
      </dsp:txBody>
      <dsp:txXfrm>
        <a:off x="7883791" y="2135504"/>
        <a:ext cx="1674955" cy="1323493"/>
      </dsp:txXfrm>
    </dsp:sp>
    <dsp:sp modelId="{840337C8-7126-4C28-99A3-057737CB2AB2}">
      <dsp:nvSpPr>
        <dsp:cNvPr id="0" name=""/>
        <dsp:cNvSpPr/>
      </dsp:nvSpPr>
      <dsp:spPr>
        <a:xfrm>
          <a:off x="6513292" y="4532025"/>
          <a:ext cx="2768663" cy="7154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48707-774E-4E08-B797-B9D93D04377A}">
      <dsp:nvSpPr>
        <dsp:cNvPr id="0" name=""/>
        <dsp:cNvSpPr/>
      </dsp:nvSpPr>
      <dsp:spPr>
        <a:xfrm>
          <a:off x="8403301" y="4186839"/>
          <a:ext cx="1757307" cy="1405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Практическая </a:t>
          </a:r>
        </a:p>
      </dsp:txBody>
      <dsp:txXfrm>
        <a:off x="8444477" y="4228015"/>
        <a:ext cx="1674955" cy="1323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286B1-C188-4F9E-B700-69E42DF8842C}">
      <dsp:nvSpPr>
        <dsp:cNvPr id="0" name=""/>
        <dsp:cNvSpPr/>
      </dsp:nvSpPr>
      <dsp:spPr>
        <a:xfrm>
          <a:off x="3049761" y="1564"/>
          <a:ext cx="4574642" cy="1240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14495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144954"/>
              </a:solidFill>
            </a:rPr>
            <a:t>обеспечивает возможность точного разбора условий задач</a:t>
          </a:r>
        </a:p>
      </dsp:txBody>
      <dsp:txXfrm>
        <a:off x="3049761" y="156674"/>
        <a:ext cx="4109312" cy="930660"/>
      </dsp:txXfrm>
    </dsp:sp>
    <dsp:sp modelId="{75EB9684-C50D-479D-84CB-4D452B4C886C}">
      <dsp:nvSpPr>
        <dsp:cNvPr id="0" name=""/>
        <dsp:cNvSpPr/>
      </dsp:nvSpPr>
      <dsp:spPr>
        <a:xfrm>
          <a:off x="0" y="1564"/>
          <a:ext cx="3049761" cy="1240880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Развитие способности анализировать</a:t>
          </a:r>
        </a:p>
      </dsp:txBody>
      <dsp:txXfrm>
        <a:off x="60575" y="62139"/>
        <a:ext cx="2928611" cy="1119730"/>
      </dsp:txXfrm>
    </dsp:sp>
    <dsp:sp modelId="{2C537AAF-33B4-4CB5-AB5E-695923E05416}">
      <dsp:nvSpPr>
        <dsp:cNvPr id="0" name=""/>
        <dsp:cNvSpPr/>
      </dsp:nvSpPr>
      <dsp:spPr>
        <a:xfrm>
          <a:off x="3049761" y="1366533"/>
          <a:ext cx="4574642" cy="1240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144954"/>
              </a:solidFill>
            </a:rPr>
            <a:t>выступает условием использования разнообразных сочетаний поисковых действий при разработке способа решения</a:t>
          </a:r>
        </a:p>
      </dsp:txBody>
      <dsp:txXfrm>
        <a:off x="3049761" y="1521643"/>
        <a:ext cx="4109312" cy="930660"/>
      </dsp:txXfrm>
    </dsp:sp>
    <dsp:sp modelId="{D05A089F-D772-45F4-BF9A-20AD8761FF6E}">
      <dsp:nvSpPr>
        <dsp:cNvPr id="0" name=""/>
        <dsp:cNvSpPr/>
      </dsp:nvSpPr>
      <dsp:spPr>
        <a:xfrm>
          <a:off x="0" y="1366533"/>
          <a:ext cx="3049761" cy="1240880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Развитие способности комбинировать</a:t>
          </a:r>
        </a:p>
      </dsp:txBody>
      <dsp:txXfrm>
        <a:off x="60575" y="1427108"/>
        <a:ext cx="2928611" cy="1119730"/>
      </dsp:txXfrm>
    </dsp:sp>
    <dsp:sp modelId="{395F1078-1230-4803-BE4C-C2B7E874203F}">
      <dsp:nvSpPr>
        <dsp:cNvPr id="0" name=""/>
        <dsp:cNvSpPr/>
      </dsp:nvSpPr>
      <dsp:spPr>
        <a:xfrm>
          <a:off x="3049761" y="2731502"/>
          <a:ext cx="4574642" cy="1240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>
            <a:solidFill>
              <a:srgbClr val="14495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144954"/>
              </a:solidFill>
            </a:rPr>
            <a:t>лежит в основе построения программы деятельности по достижению требуемого результата</a:t>
          </a:r>
        </a:p>
      </dsp:txBody>
      <dsp:txXfrm>
        <a:off x="3049761" y="2886612"/>
        <a:ext cx="4109312" cy="930660"/>
      </dsp:txXfrm>
    </dsp:sp>
    <dsp:sp modelId="{480516AB-1132-42A6-8742-76D9AE5B778B}">
      <dsp:nvSpPr>
        <dsp:cNvPr id="0" name=""/>
        <dsp:cNvSpPr/>
      </dsp:nvSpPr>
      <dsp:spPr>
        <a:xfrm>
          <a:off x="0" y="2731502"/>
          <a:ext cx="3049761" cy="1240880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Развитие способности планировать</a:t>
          </a:r>
        </a:p>
      </dsp:txBody>
      <dsp:txXfrm>
        <a:off x="60575" y="2792077"/>
        <a:ext cx="2928611" cy="1119730"/>
      </dsp:txXfrm>
    </dsp:sp>
    <dsp:sp modelId="{F5DD3446-30D7-411C-9774-E87768A8B081}">
      <dsp:nvSpPr>
        <dsp:cNvPr id="0" name=""/>
        <dsp:cNvSpPr/>
      </dsp:nvSpPr>
      <dsp:spPr>
        <a:xfrm>
          <a:off x="3049761" y="4096470"/>
          <a:ext cx="4574642" cy="1240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144954"/>
              </a:solidFill>
            </a:rPr>
            <a:t>необходима для обоснования верности найденного способа решения при соотнесении его с условиями и требованиями задачи</a:t>
          </a:r>
        </a:p>
      </dsp:txBody>
      <dsp:txXfrm>
        <a:off x="3049761" y="4251580"/>
        <a:ext cx="4109312" cy="930660"/>
      </dsp:txXfrm>
    </dsp:sp>
    <dsp:sp modelId="{970A3045-9FA1-49A0-A351-23BBA74EBDD7}">
      <dsp:nvSpPr>
        <dsp:cNvPr id="0" name=""/>
        <dsp:cNvSpPr/>
      </dsp:nvSpPr>
      <dsp:spPr>
        <a:xfrm>
          <a:off x="0" y="4096470"/>
          <a:ext cx="3049761" cy="1240880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Развитие способности рассуждать</a:t>
          </a:r>
        </a:p>
      </dsp:txBody>
      <dsp:txXfrm>
        <a:off x="60575" y="4157045"/>
        <a:ext cx="2928611" cy="1119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D1F23-C175-4DBA-B301-3D5EA26FE022}">
      <dsp:nvSpPr>
        <dsp:cNvPr id="0" name=""/>
        <dsp:cNvSpPr/>
      </dsp:nvSpPr>
      <dsp:spPr>
        <a:xfrm>
          <a:off x="1567063" y="0"/>
          <a:ext cx="6073975" cy="53094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Курс развивающих занятий  построен на материале 24 видов задач </a:t>
          </a:r>
          <a:r>
            <a:rPr lang="ru-RU" sz="2000" b="1" i="0" kern="1200" dirty="0"/>
            <a:t>неучебного </a:t>
          </a:r>
          <a:r>
            <a:rPr lang="ru-RU" sz="2000" kern="1200" dirty="0"/>
            <a:t>содержания. В отличие от курсов учебных дисциплин, принципиальной задачей программы выступает </a:t>
          </a:r>
          <a:r>
            <a:rPr lang="ru-RU" sz="2000" b="1" kern="1200" dirty="0"/>
            <a:t>развитие мыслительных способностей</a:t>
          </a:r>
          <a:r>
            <a:rPr lang="ru-RU" sz="2000" kern="1200" dirty="0"/>
            <a:t>, а не усвоение знаний и умений</a:t>
          </a:r>
        </a:p>
      </dsp:txBody>
      <dsp:txXfrm>
        <a:off x="3085557" y="796413"/>
        <a:ext cx="2961063" cy="3716593"/>
      </dsp:txXfrm>
    </dsp:sp>
    <dsp:sp modelId="{85FE197F-4FCF-4978-8698-30F447F6257D}">
      <dsp:nvSpPr>
        <dsp:cNvPr id="0" name=""/>
        <dsp:cNvSpPr/>
      </dsp:nvSpPr>
      <dsp:spPr>
        <a:xfrm>
          <a:off x="60596" y="1136215"/>
          <a:ext cx="3036987" cy="3036987"/>
        </a:xfrm>
        <a:prstGeom prst="ellipse">
          <a:avLst/>
        </a:prstGeom>
        <a:solidFill>
          <a:schemeClr val="accent1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СОВЕРШЕН-СТВОВАНИЕ МЫСЛИТЕЛЬНЫХ СПОСОБНОСТЕЙ</a:t>
          </a:r>
        </a:p>
      </dsp:txBody>
      <dsp:txXfrm>
        <a:off x="505352" y="1580971"/>
        <a:ext cx="2147475" cy="21474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00A4C-103F-49A5-BCFE-497C31D7FBA2}">
      <dsp:nvSpPr>
        <dsp:cNvPr id="0" name=""/>
        <dsp:cNvSpPr/>
      </dsp:nvSpPr>
      <dsp:spPr>
        <a:xfrm>
          <a:off x="1665609" y="0"/>
          <a:ext cx="6073974" cy="53094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 каждом занятии проводится совместное обсуждение решения задачи того или иного вида. В результате у детей формируется такое важное качество поведения, как осознание собственных действий, возможность дать отчет в выполняемых шагах при решении задач</a:t>
          </a:r>
        </a:p>
      </dsp:txBody>
      <dsp:txXfrm>
        <a:off x="3184103" y="796413"/>
        <a:ext cx="2961062" cy="3716592"/>
      </dsp:txXfrm>
    </dsp:sp>
    <dsp:sp modelId="{FB754616-3535-4B50-B032-56EFE7090083}">
      <dsp:nvSpPr>
        <dsp:cNvPr id="0" name=""/>
        <dsp:cNvSpPr/>
      </dsp:nvSpPr>
      <dsp:spPr>
        <a:xfrm>
          <a:off x="147116" y="1136215"/>
          <a:ext cx="3036987" cy="3036987"/>
        </a:xfrm>
        <a:prstGeom prst="ellipse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ФОРМИРОВАНИЕ УМЕНИЯ УЧИТЬСЯ </a:t>
          </a:r>
        </a:p>
      </dsp:txBody>
      <dsp:txXfrm>
        <a:off x="591872" y="1580971"/>
        <a:ext cx="2147475" cy="2147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460E5-A421-43D5-8410-FF68ED62FA72}">
      <dsp:nvSpPr>
        <dsp:cNvPr id="0" name=""/>
        <dsp:cNvSpPr/>
      </dsp:nvSpPr>
      <dsp:spPr>
        <a:xfrm>
          <a:off x="1665609" y="0"/>
          <a:ext cx="6073975" cy="53094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Основное время на занятиях занимает самостоятельное решение детьми поисковых задач </a:t>
          </a:r>
          <a:endParaRPr lang="ru-RU" sz="2600" kern="1200" dirty="0"/>
        </a:p>
      </dsp:txBody>
      <dsp:txXfrm>
        <a:off x="3184103" y="796413"/>
        <a:ext cx="2961063" cy="3716593"/>
      </dsp:txXfrm>
    </dsp:sp>
    <dsp:sp modelId="{53CCF10F-38F4-4A19-ABBE-7CBFC272E6FB}">
      <dsp:nvSpPr>
        <dsp:cNvPr id="0" name=""/>
        <dsp:cNvSpPr/>
      </dsp:nvSpPr>
      <dsp:spPr>
        <a:xfrm>
          <a:off x="147115" y="1136215"/>
          <a:ext cx="3036987" cy="3036987"/>
        </a:xfrm>
        <a:prstGeom prst="ellipse">
          <a:avLst/>
        </a:prstGeom>
        <a:solidFill>
          <a:schemeClr val="accent1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ФОРМИРОВАНИЕ САМОСТОЯТЕЛЬ-НОСТИ</a:t>
          </a:r>
        </a:p>
      </dsp:txBody>
      <dsp:txXfrm>
        <a:off x="591871" y="1580971"/>
        <a:ext cx="2147475" cy="2147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DC767-AE67-40AD-A39C-0A74ED31CCF1}">
      <dsp:nvSpPr>
        <dsp:cNvPr id="0" name=""/>
        <dsp:cNvSpPr/>
      </dsp:nvSpPr>
      <dsp:spPr>
        <a:xfrm>
          <a:off x="1661390" y="0"/>
          <a:ext cx="6085224" cy="53192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Коллективная проверка решения задач создает условия для </a:t>
          </a:r>
          <a:r>
            <a:rPr lang="ru-RU" sz="1800" b="1" kern="1200" dirty="0"/>
            <a:t>нормализации самооценки</a:t>
          </a:r>
          <a:r>
            <a:rPr lang="ru-RU" sz="1800" kern="1200" dirty="0"/>
            <a:t>: повышается самооценка у хорошо соображающих, но плохо осваивающих учебный материал детей; снижение самооценки у детей, отличающихся учебными успехами за счет прилежания и старательности </a:t>
          </a:r>
        </a:p>
      </dsp:txBody>
      <dsp:txXfrm>
        <a:off x="3182696" y="797888"/>
        <a:ext cx="2966547" cy="3723476"/>
      </dsp:txXfrm>
    </dsp:sp>
    <dsp:sp modelId="{127EAB11-5680-42E9-A414-7BBF99BCF4A6}">
      <dsp:nvSpPr>
        <dsp:cNvPr id="0" name=""/>
        <dsp:cNvSpPr/>
      </dsp:nvSpPr>
      <dsp:spPr>
        <a:xfrm>
          <a:off x="140084" y="1138319"/>
          <a:ext cx="3042612" cy="3042612"/>
        </a:xfrm>
        <a:prstGeom prst="ellipse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РАЗВИТИЕ ЛИЧНОСТИ РЕБЕНКА</a:t>
          </a:r>
        </a:p>
      </dsp:txBody>
      <dsp:txXfrm>
        <a:off x="585664" y="1583899"/>
        <a:ext cx="2151452" cy="2151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3B2F2-E668-42B0-8496-403471C1E0E5}">
      <dsp:nvSpPr>
        <dsp:cNvPr id="0" name=""/>
        <dsp:cNvSpPr/>
      </dsp:nvSpPr>
      <dsp:spPr>
        <a:xfrm>
          <a:off x="1661391" y="0"/>
          <a:ext cx="6085223" cy="53192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 занятиях формируется такое важное качество </a:t>
          </a:r>
          <a:r>
            <a:rPr lang="ru-RU" sz="2000" b="1" kern="1200" dirty="0"/>
            <a:t>творческого мышления </a:t>
          </a:r>
          <a:r>
            <a:rPr lang="ru-RU" sz="2000" kern="1200" dirty="0"/>
            <a:t>как гибкость, т.к. детям предлагается решать задачи с разным содержанием искомого. Это создает условия для рассмотрения содержания задач одного и того же рода с разных сторон</a:t>
          </a:r>
        </a:p>
      </dsp:txBody>
      <dsp:txXfrm>
        <a:off x="3182697" y="797888"/>
        <a:ext cx="2966546" cy="3723475"/>
      </dsp:txXfrm>
    </dsp:sp>
    <dsp:sp modelId="{66F9791A-0E39-4AFC-86C0-F45AB1F1C2EB}">
      <dsp:nvSpPr>
        <dsp:cNvPr id="0" name=""/>
        <dsp:cNvSpPr/>
      </dsp:nvSpPr>
      <dsp:spPr>
        <a:xfrm>
          <a:off x="140085" y="1138319"/>
          <a:ext cx="3042611" cy="3042611"/>
        </a:xfrm>
        <a:prstGeom prst="ellipse">
          <a:avLst/>
        </a:prstGeom>
        <a:solidFill>
          <a:schemeClr val="accent1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РАЗВИТИЕ ТВОРЧЕСКИХ СПОСОБНОСТЕЙ</a:t>
          </a:r>
        </a:p>
      </dsp:txBody>
      <dsp:txXfrm>
        <a:off x="585665" y="1583899"/>
        <a:ext cx="2151451" cy="2151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Развитие одаренности младших 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Смирнова Е.Ф., </a:t>
            </a:r>
          </a:p>
          <a:p>
            <a:r>
              <a:rPr lang="ru-RU" dirty="0"/>
              <a:t>педагог-психолог НОУ гимназии «Школа бизнеса»</a:t>
            </a:r>
          </a:p>
        </p:txBody>
      </p:sp>
    </p:spTree>
    <p:extLst>
      <p:ext uri="{BB962C8B-B14F-4D97-AF65-F5344CB8AC3E}">
        <p14:creationId xmlns:p14="http://schemas.microsoft.com/office/powerpoint/2010/main" val="176829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Разделы программы 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763897"/>
              </p:ext>
            </p:extLst>
          </p:nvPr>
        </p:nvGraphicFramePr>
        <p:xfrm>
          <a:off x="3692525" y="757084"/>
          <a:ext cx="7624404" cy="533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2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Задачи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585574"/>
              </p:ext>
            </p:extLst>
          </p:nvPr>
        </p:nvGraphicFramePr>
        <p:xfrm>
          <a:off x="3563938" y="766916"/>
          <a:ext cx="7713662" cy="530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72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858765"/>
              </p:ext>
            </p:extLst>
          </p:nvPr>
        </p:nvGraphicFramePr>
        <p:xfrm>
          <a:off x="3489837" y="766917"/>
          <a:ext cx="7886700" cy="53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66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873" y="2260602"/>
            <a:ext cx="2510343" cy="3488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401" y="2252667"/>
            <a:ext cx="2446866" cy="3480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401" y="2252959"/>
            <a:ext cx="2243668" cy="3487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69" y="1211305"/>
            <a:ext cx="2836738" cy="4368228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886201" y="820250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ДЕЙСТВИЕ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86333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90494"/>
              </p:ext>
            </p:extLst>
          </p:nvPr>
        </p:nvGraphicFramePr>
        <p:xfrm>
          <a:off x="3499669" y="766915"/>
          <a:ext cx="7886700" cy="530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01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46419"/>
              </p:ext>
            </p:extLst>
          </p:nvPr>
        </p:nvGraphicFramePr>
        <p:xfrm>
          <a:off x="3499669" y="766916"/>
          <a:ext cx="7886700" cy="5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55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470108"/>
              </p:ext>
            </p:extLst>
          </p:nvPr>
        </p:nvGraphicFramePr>
        <p:xfrm>
          <a:off x="3399980" y="786582"/>
          <a:ext cx="7886700" cy="531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80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864769" y="-2335275"/>
            <a:ext cx="1160463" cy="69257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54538" y="-1440094"/>
            <a:ext cx="1290003" cy="60706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42626" y="692506"/>
            <a:ext cx="1259047" cy="7137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647567" y="-420807"/>
            <a:ext cx="1612259" cy="6998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569183" y="3421644"/>
            <a:ext cx="1382293" cy="4529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44902" y="3120411"/>
            <a:ext cx="1513982" cy="45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реализации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95078"/>
              </p:ext>
            </p:extLst>
          </p:nvPr>
        </p:nvGraphicFramePr>
        <p:xfrm>
          <a:off x="3784600" y="1151467"/>
          <a:ext cx="775546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ПРИЕМЫ И МЕТОДЫ ИЗУЧЕНИЯ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мыслительных способностей обучающихся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Динамика развития мыслительных способностей обучающихся.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Диагностические задания  «Фигурки в контуре», «Белка», «Ладья», «Выводы» (А.З. </a:t>
                      </a:r>
                      <a:r>
                        <a:rPr lang="ru-RU" sz="1600" dirty="0" err="1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</a:t>
                      </a:r>
                      <a:r>
                        <a:rPr lang="ru-RU" sz="1600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Личностное развитие обучающихся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Динамика самосовершенствования младших школьников.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Методика «Репка» (разработана кафедрой общей педагогики  РГПУ    им. А.И. Герцена).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144954"/>
                          </a:solidFill>
                          <a:latin typeface="+mn-lt"/>
                        </a:rPr>
                        <a:t>Удовлетворенность участников образовательной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- Позитивное эмоциональное состояние обучающихся.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- Запросы родителей на посещение ребенком занятий.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- Удовлетворенность педагогов результатами</a:t>
                      </a: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</a:rPr>
                        <a:t> реализации программы.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- «</a:t>
                      </a:r>
                      <a:r>
                        <a:rPr lang="ru-RU" sz="1600" dirty="0" err="1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Цветопись</a:t>
                      </a: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(методика А.Н. </a:t>
                      </a:r>
                      <a:r>
                        <a:rPr lang="ru-RU" sz="1600" dirty="0" err="1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Лутошкина</a:t>
                      </a: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- Заявления родителей.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4495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144954"/>
                          </a:solidFill>
                          <a:latin typeface="+mn-lt"/>
                          <a:ea typeface="Calibri"/>
                          <a:cs typeface="Times New Roman"/>
                        </a:rPr>
                        <a:t>- Анкетирование.</a:t>
                      </a:r>
                    </a:p>
                    <a:p>
                      <a:endParaRPr lang="ru-RU" sz="1600" dirty="0">
                        <a:solidFill>
                          <a:srgbClr val="144954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16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5761114"/>
              </p:ext>
            </p:extLst>
          </p:nvPr>
        </p:nvGraphicFramePr>
        <p:xfrm>
          <a:off x="265470" y="265472"/>
          <a:ext cx="8249266" cy="298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952814"/>
              </p:ext>
            </p:extLst>
          </p:nvPr>
        </p:nvGraphicFramePr>
        <p:xfrm>
          <a:off x="3519948" y="3333137"/>
          <a:ext cx="8236235" cy="306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14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Одарённость </a:t>
            </a:r>
            <a:r>
              <a:rPr lang="ru-RU" sz="3600" dirty="0">
                <a:sym typeface="Symbol" panose="05050102010706020507" pitchFamily="18" charset="2"/>
              </a:rPr>
              <a:t></a:t>
            </a:r>
            <a:r>
              <a:rPr lang="ru-RU" sz="3600" dirty="0"/>
              <a:t> «качественно-своеобразное сочетание способностей, от которого зависит возможность достижения большего или успеха в выполнении той или иной деятельности.»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/>
              <a:t>Б.М. Теплов</a:t>
            </a:r>
          </a:p>
        </p:txBody>
      </p:sp>
    </p:spTree>
    <p:extLst>
      <p:ext uri="{BB962C8B-B14F-4D97-AF65-F5344CB8AC3E}">
        <p14:creationId xmlns:p14="http://schemas.microsoft.com/office/powerpoint/2010/main" val="118340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005023"/>
              </p:ext>
            </p:extLst>
          </p:nvPr>
        </p:nvGraphicFramePr>
        <p:xfrm>
          <a:off x="255638" y="334297"/>
          <a:ext cx="8111613" cy="288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568584"/>
              </p:ext>
            </p:extLst>
          </p:nvPr>
        </p:nvGraphicFramePr>
        <p:xfrm>
          <a:off x="3382296" y="3323303"/>
          <a:ext cx="8539062" cy="319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19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Результаты реализации программы: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Многие ученики с интересом относятся к занятиям на материале поисковых занимательных задач. </a:t>
            </a:r>
          </a:p>
          <a:p>
            <a:r>
              <a:rPr lang="ru-RU" sz="1600" dirty="0"/>
              <a:t>В качестве своих «новообразований» дети отмечают умение принимать и сохранять учебную задачу, планировать свои действия, работать самостоятельно, осваивать способы пошагового контроля по результату, а также «ум и сообразительность». </a:t>
            </a:r>
          </a:p>
          <a:p>
            <a:r>
              <a:rPr lang="ru-RU" sz="1600" dirty="0"/>
              <a:t>В своих отзывах учителя отмечают, что дети, участвующие в развивающих занятиях по программе, увереннее ведут себя при решении задач на уроках математики.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55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719" y="1123837"/>
            <a:ext cx="3286148" cy="460118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обучающихся, посещающих курс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Интеллектика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27754"/>
              </p:ext>
            </p:extLst>
          </p:nvPr>
        </p:nvGraphicFramePr>
        <p:xfrm>
          <a:off x="3868738" y="804333"/>
          <a:ext cx="73152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Класс,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обучающихся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обучающихся, посещающих «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Интеллектику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«А»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(30 чел.)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чел.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«Б»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(31 чел.)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чел.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«А»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(28 чел.)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чел.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57,1%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«Б»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(31 чел.)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чел.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«А», «Б»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(63 чел.)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чел.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26,9%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1449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449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Всего:</a:t>
                      </a:r>
                      <a:endParaRPr lang="ru-RU" sz="2000" b="1" dirty="0">
                        <a:solidFill>
                          <a:srgbClr val="1449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1449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449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183 чел.</a:t>
                      </a:r>
                      <a:endParaRPr lang="ru-RU" sz="2000" b="1" dirty="0">
                        <a:solidFill>
                          <a:srgbClr val="1449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1449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449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 чел.</a:t>
                      </a:r>
                      <a:endParaRPr lang="ru-RU" sz="2000" b="1" dirty="0">
                        <a:solidFill>
                          <a:srgbClr val="1449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1449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14495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55,7%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14495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Роль учителя в развитии одаренности обучающихся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Психопросвещение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72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gsmu.by/upload/images/stories/news2021/azbuka/brainstorm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928" y="3411793"/>
            <a:ext cx="3288419" cy="3022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5986" y="1106904"/>
            <a:ext cx="2955948" cy="4601183"/>
          </a:xfrm>
        </p:spPr>
        <p:txBody>
          <a:bodyPr/>
          <a:lstStyle/>
          <a:p>
            <a:r>
              <a:rPr lang="ru-RU" dirty="0"/>
              <a:t>"Мозговой штурм"              и принцип "беглости"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84874" y="1046277"/>
            <a:ext cx="7315200" cy="41208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развития беглости мышления необходимо:</a:t>
            </a:r>
          </a:p>
          <a:p>
            <a:r>
              <a:rPr lang="ru-RU" dirty="0"/>
              <a:t>1)	найти для обучающихся проблему, которая имеет множество правильных решений;</a:t>
            </a:r>
          </a:p>
          <a:p>
            <a:r>
              <a:rPr lang="ru-RU" dirty="0"/>
              <a:t>2)	поощрять обучающихся в фиксировании и записи всех мыслей и идей, которые приходят в голову;</a:t>
            </a:r>
          </a:p>
          <a:p>
            <a:r>
              <a:rPr lang="ru-RU" dirty="0"/>
              <a:t>3)   ценить не качество ответов, а их количество;</a:t>
            </a:r>
          </a:p>
          <a:p>
            <a:r>
              <a:rPr lang="ru-RU" dirty="0"/>
              <a:t>4)     воздерживаться от критики и оценки.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403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9713" cy="4601183"/>
          </a:xfrm>
        </p:spPr>
        <p:txBody>
          <a:bodyPr/>
          <a:lstStyle/>
          <a:p>
            <a:r>
              <a:rPr lang="ru-RU" dirty="0"/>
              <a:t>Принципы мягкого соревнования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7" y="864108"/>
            <a:ext cx="7526319" cy="5120640"/>
          </a:xfrm>
        </p:spPr>
        <p:txBody>
          <a:bodyPr/>
          <a:lstStyle/>
          <a:p>
            <a:pPr lvl="0"/>
            <a:r>
              <a:rPr lang="ru-RU" dirty="0"/>
              <a:t>групповые соревнования следует использовать чаще, чем индивидуальные;</a:t>
            </a:r>
          </a:p>
          <a:p>
            <a:pPr lvl="0"/>
            <a:r>
              <a:rPr lang="ru-RU" dirty="0"/>
              <a:t>соревновательная деятельность не должна быть связана с материальными вознаграждениями, отметками в журнал и т. п.;</a:t>
            </a:r>
          </a:p>
          <a:p>
            <a:pPr lvl="0"/>
            <a:r>
              <a:rPr lang="ru-RU" dirty="0"/>
              <a:t>составы команд должны постоянно меняться, чтобы все дети в классе имели возможность побы­вать в числе победителей.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213279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98437"/>
            <a:ext cx="3411793" cy="4601183"/>
          </a:xfrm>
        </p:spPr>
        <p:txBody>
          <a:bodyPr/>
          <a:lstStyle/>
          <a:p>
            <a:r>
              <a:rPr lang="ru-RU" dirty="0"/>
              <a:t>Сотрудничество и кооперация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Групповая деятельность благо­приятна для:</a:t>
            </a:r>
          </a:p>
          <a:p>
            <a:pPr lvl="0"/>
            <a:r>
              <a:rPr lang="ru-RU" dirty="0"/>
              <a:t>возможности научиться сотрудничеству и пониманию, что "Один ум хорошо, а два - лучше";</a:t>
            </a:r>
          </a:p>
          <a:p>
            <a:pPr lvl="0"/>
            <a:r>
              <a:rPr lang="ru-RU" dirty="0"/>
              <a:t>развития лидерских способностей;</a:t>
            </a:r>
          </a:p>
          <a:p>
            <a:pPr lvl="0"/>
            <a:r>
              <a:rPr lang="ru-RU" dirty="0"/>
              <a:t>возможности для менее творческих детей пережить успех, сотрудничая с более творческими обучающимися.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41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68707" cy="4601183"/>
          </a:xfrm>
        </p:spPr>
        <p:txBody>
          <a:bodyPr/>
          <a:lstStyle/>
          <a:p>
            <a:r>
              <a:rPr lang="ru-RU" dirty="0"/>
              <a:t>Оценивание и благоприятная психо­логическая атмосфера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исследовании Е. </a:t>
            </a:r>
            <a:r>
              <a:rPr lang="ru-RU" dirty="0" err="1"/>
              <a:t>Торренса</a:t>
            </a:r>
            <a:r>
              <a:rPr lang="ru-RU" dirty="0"/>
              <a:t> показано, что дети, работающие в условиях неоцениваемой деятельности и поощряемые свободно экспериментировать, в дальнейшем показывают более высокий уровень творчества, чем дети, кото­рые работают в условиях оцениваемой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35938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342219"/>
          </a:xfrm>
        </p:spPr>
        <p:txBody>
          <a:bodyPr>
            <a:normAutofit/>
          </a:bodyPr>
          <a:lstStyle/>
          <a:p>
            <a:r>
              <a:rPr lang="ru-RU" sz="4000" dirty="0"/>
              <a:t>Курс развития творческого мышления Ю.Б. </a:t>
            </a:r>
            <a:r>
              <a:rPr lang="ru-RU" sz="4000" dirty="0" err="1"/>
              <a:t>Гатанова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00015" y="4284133"/>
            <a:ext cx="7315200" cy="130051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Курс развития творческого мышления для детей 5-8 лет</a:t>
            </a:r>
          </a:p>
          <a:p>
            <a:pPr lvl="0"/>
            <a:r>
              <a:rPr lang="ru-RU" dirty="0"/>
              <a:t>Курс развития творческого мышления для детей 7-10 лет</a:t>
            </a:r>
          </a:p>
          <a:p>
            <a:pPr lvl="0"/>
            <a:r>
              <a:rPr lang="ru-RU" dirty="0"/>
              <a:t>Курс развития творческого мышления для детей 8-12 лет</a:t>
            </a:r>
          </a:p>
          <a:p>
            <a:pPr lvl="0"/>
            <a:r>
              <a:rPr lang="ru-RU" dirty="0"/>
              <a:t>Курс развития творческого мышления для детей 9-14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163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4668" y="982641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Упражнения и задания Курса предназначены для развития следующих творческих мыслительных способностей:</a:t>
            </a:r>
          </a:p>
          <a:p>
            <a:pPr lvl="0"/>
            <a:r>
              <a:rPr lang="ru-RU" b="1" dirty="0"/>
              <a:t>беглости</a:t>
            </a:r>
            <a:r>
              <a:rPr lang="ru-RU" dirty="0"/>
              <a:t> </a:t>
            </a: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способности быстро генери­ровать поток идей, возможных решений, подходящих объектов и т. п.</a:t>
            </a:r>
          </a:p>
          <a:p>
            <a:pPr lvl="0"/>
            <a:r>
              <a:rPr lang="ru-RU" b="1" dirty="0"/>
              <a:t>гибкости</a:t>
            </a:r>
            <a:r>
              <a:rPr lang="ru-RU" dirty="0"/>
              <a:t> </a:t>
            </a: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способности применять разно­образные подходы и стратегии при решении про­блем; готовность и умение рассматривать имею­щуюся информацию под различными углами зрения.</a:t>
            </a:r>
          </a:p>
          <a:p>
            <a:pPr lvl="0"/>
            <a:r>
              <a:rPr lang="ru-RU" b="1" dirty="0"/>
              <a:t>оригинальности</a:t>
            </a:r>
            <a:r>
              <a:rPr lang="ru-RU" dirty="0"/>
              <a:t> </a:t>
            </a: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способности придумы­вать необычные идеи и решения.</a:t>
            </a:r>
          </a:p>
          <a:p>
            <a:pPr lvl="0"/>
            <a:r>
              <a:rPr lang="ru-RU" b="1" dirty="0"/>
              <a:t>способности к детальной разработке </a:t>
            </a: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способности расширять, развивать, приукрашивать и подробно разрабатывать какие-либо идеи, сюжеты и рисунки.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187" y="1228286"/>
            <a:ext cx="2954302" cy="4011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32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386" y="903704"/>
            <a:ext cx="2947482" cy="4601183"/>
          </a:xfrm>
        </p:spPr>
        <p:txBody>
          <a:bodyPr/>
          <a:lstStyle/>
          <a:p>
            <a:r>
              <a:rPr lang="ru-RU" dirty="0"/>
              <a:t>Уровни развития способностей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75603"/>
              </p:ext>
            </p:extLst>
          </p:nvPr>
        </p:nvGraphicFramePr>
        <p:xfrm>
          <a:off x="3183466" y="177800"/>
          <a:ext cx="8509001" cy="628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02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1123837"/>
            <a:ext cx="2819401" cy="4601183"/>
          </a:xfrm>
        </p:spPr>
        <p:txBody>
          <a:bodyPr/>
          <a:lstStyle/>
          <a:p>
            <a:r>
              <a:rPr lang="ru-RU" dirty="0"/>
              <a:t>Образцы заданий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961871" y="567267"/>
          <a:ext cx="7315200" cy="569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146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27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3219" y="787431"/>
            <a:ext cx="1876425" cy="2383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9113" y="810684"/>
            <a:ext cx="1866900" cy="2398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9273" y="817573"/>
            <a:ext cx="1857058" cy="2389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9454" y="3582133"/>
            <a:ext cx="1866900" cy="246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1129" y="3596517"/>
            <a:ext cx="1923415" cy="2440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4054" y="3617367"/>
            <a:ext cx="1876425" cy="2399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5683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742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8908376"/>
              </p:ext>
            </p:extLst>
          </p:nvPr>
        </p:nvGraphicFramePr>
        <p:xfrm>
          <a:off x="1007533" y="364066"/>
          <a:ext cx="10193867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9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32148" cy="4601183"/>
          </a:xfrm>
        </p:spPr>
        <p:txBody>
          <a:bodyPr/>
          <a:lstStyle/>
          <a:p>
            <a:r>
              <a:rPr lang="ru-RU" dirty="0" err="1"/>
              <a:t>Диагности-ческая</a:t>
            </a:r>
            <a:r>
              <a:rPr lang="ru-RU" dirty="0"/>
              <a:t>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7" y="864108"/>
            <a:ext cx="7746999" cy="51206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начальной школе традиционно используются:</a:t>
            </a:r>
          </a:p>
          <a:p>
            <a:pPr lvl="0"/>
            <a:r>
              <a:rPr lang="ru-RU" dirty="0"/>
              <a:t>методика Э. Ф. </a:t>
            </a:r>
            <a:r>
              <a:rPr lang="ru-RU" dirty="0" err="1"/>
              <a:t>Замбацявичене</a:t>
            </a:r>
            <a:r>
              <a:rPr lang="ru-RU" dirty="0"/>
              <a:t>, прогрессивные матрицы </a:t>
            </a:r>
            <a:r>
              <a:rPr lang="ru-RU" dirty="0" err="1"/>
              <a:t>Равена</a:t>
            </a:r>
            <a:r>
              <a:rPr lang="ru-RU" dirty="0"/>
              <a:t>, тест структуры интеллекта Р. </a:t>
            </a:r>
            <a:r>
              <a:rPr lang="ru-RU" dirty="0" err="1"/>
              <a:t>Амтхауэра</a:t>
            </a:r>
            <a:r>
              <a:rPr lang="ru-RU" dirty="0"/>
              <a:t>, интеллектуальный тест </a:t>
            </a:r>
            <a:r>
              <a:rPr lang="ru-RU" dirty="0" err="1"/>
              <a:t>Р.Кеттелла</a:t>
            </a:r>
            <a:r>
              <a:rPr lang="ru-RU" dirty="0"/>
              <a:t>  (исследования уровня развития и особенностей мышления (вербального и невербального), </a:t>
            </a:r>
            <a:r>
              <a:rPr lang="ru-RU" dirty="0" err="1"/>
              <a:t>сформированности</a:t>
            </a:r>
            <a:r>
              <a:rPr lang="ru-RU" dirty="0"/>
              <a:t> логических операций);</a:t>
            </a:r>
          </a:p>
          <a:p>
            <a:pPr lvl="0"/>
            <a:r>
              <a:rPr lang="ru-RU" dirty="0"/>
              <a:t>тест </a:t>
            </a:r>
            <a:r>
              <a:rPr lang="ru-RU" dirty="0" err="1"/>
              <a:t>Тулуз-Пьерона</a:t>
            </a:r>
            <a:r>
              <a:rPr lang="ru-RU" dirty="0"/>
              <a:t> (свойства внимания и психомоторный темп);</a:t>
            </a:r>
          </a:p>
          <a:p>
            <a:pPr lvl="0"/>
            <a:r>
              <a:rPr lang="ru-RU" dirty="0"/>
              <a:t>тест </a:t>
            </a:r>
            <a:r>
              <a:rPr lang="ru-RU" dirty="0" err="1"/>
              <a:t>Люшера</a:t>
            </a:r>
            <a:r>
              <a:rPr lang="ru-RU" dirty="0"/>
              <a:t>, методика «Домики», личностный опросник </a:t>
            </a:r>
            <a:r>
              <a:rPr lang="ru-RU" dirty="0" err="1"/>
              <a:t>Кеттелла</a:t>
            </a:r>
            <a:r>
              <a:rPr lang="ru-RU" dirty="0"/>
              <a:t>, тест-опросник Г. </a:t>
            </a:r>
            <a:r>
              <a:rPr lang="ru-RU" dirty="0" err="1"/>
              <a:t>Айзенка</a:t>
            </a:r>
            <a:r>
              <a:rPr lang="ru-RU" dirty="0"/>
              <a:t> (особенности личностного развития и выявление личностных блоков);</a:t>
            </a:r>
          </a:p>
          <a:p>
            <a:pPr lvl="0"/>
            <a:r>
              <a:rPr lang="ru-RU" dirty="0"/>
              <a:t>«Анкета для оценки уровня школьной мотивации» Н.Г. </a:t>
            </a:r>
            <a:r>
              <a:rPr lang="ru-RU" dirty="0" err="1"/>
              <a:t>Лускановой</a:t>
            </a:r>
            <a:r>
              <a:rPr lang="ru-RU" dirty="0"/>
              <a:t>, тест «Дерево с человечками», Опросник мотивации (модифицированный вариант Т.А. </a:t>
            </a:r>
            <a:r>
              <a:rPr lang="ru-RU" dirty="0" err="1"/>
              <a:t>Нежновой</a:t>
            </a:r>
            <a:r>
              <a:rPr lang="ru-RU" dirty="0"/>
              <a:t>, Д.Б. </a:t>
            </a:r>
            <a:r>
              <a:rPr lang="ru-RU" dirty="0" err="1"/>
              <a:t>Эльконина</a:t>
            </a:r>
            <a:r>
              <a:rPr lang="ru-RU" dirty="0"/>
              <a:t>, А.Л. </a:t>
            </a:r>
            <a:r>
              <a:rPr lang="ru-RU" dirty="0" err="1"/>
              <a:t>Венгера</a:t>
            </a:r>
            <a:r>
              <a:rPr lang="ru-RU" dirty="0"/>
              <a:t>) (ведущие потребности и ценностное отношение к знанию).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1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Тест структуры интеллекта      Р. </a:t>
            </a:r>
            <a:r>
              <a:rPr lang="ru-RU" dirty="0" err="1"/>
              <a:t>Амтхауэра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9898" y="3733799"/>
            <a:ext cx="2834640" cy="2014633"/>
          </a:xfrm>
        </p:spPr>
        <p:txBody>
          <a:bodyPr>
            <a:normAutofit/>
          </a:bodyPr>
          <a:lstStyle/>
          <a:p>
            <a:r>
              <a:rPr lang="ru-RU" sz="2400" dirty="0"/>
              <a:t>Интеллектуальные способности обучающихся            4 «А» класса</a:t>
            </a:r>
            <a:endParaRPr lang="ru-RU" sz="24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325407"/>
              </p:ext>
            </p:extLst>
          </p:nvPr>
        </p:nvGraphicFramePr>
        <p:xfrm>
          <a:off x="3680883" y="682096"/>
          <a:ext cx="8003115" cy="554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Содержание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Слабый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Хороший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Высокий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144954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Осведомленность</a:t>
                      </a:r>
                      <a:endParaRPr lang="ru-RU" b="1" dirty="0">
                        <a:solidFill>
                          <a:srgbClr val="14495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чел.</a:t>
                      </a:r>
                      <a:endParaRPr lang="ru-RU" sz="1800" b="1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6,9%</a:t>
                      </a:r>
                      <a:endParaRPr lang="ru-RU" sz="1800" b="1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чел.</a:t>
                      </a:r>
                      <a:endParaRPr lang="ru-RU" sz="1800" b="1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20,7%</a:t>
                      </a:r>
                      <a:endParaRPr lang="ru-RU" sz="1800" b="1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чел.</a:t>
                      </a:r>
                      <a:endParaRPr lang="ru-RU" sz="1800" b="1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62,1%</a:t>
                      </a:r>
                      <a:endParaRPr lang="ru-RU" sz="1800" b="1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чел.</a:t>
                      </a:r>
                      <a:endParaRPr lang="ru-RU" sz="1800" b="1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49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10,3%</a:t>
                      </a:r>
                      <a:endParaRPr lang="ru-RU" sz="1800" b="1" dirty="0">
                        <a:solidFill>
                          <a:srgbClr val="14495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Понятийное мышление: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интуитивное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чел.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чел.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24,1%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чел.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72,5%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логическое 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чел.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чел.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24,2%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чел.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68,9%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категоризация</a:t>
                      </a:r>
                      <a:endParaRPr lang="ru-RU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чел.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37,9%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чел.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48,3%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чел.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13,8%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Абстрактное мышление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44,9%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41,4%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Образный синтез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24,2%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13,8%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Пространственное мышление 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13,8%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44,9%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Оперативная логическая память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76,9%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1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50533"/>
          </a:xfrm>
        </p:spPr>
        <p:txBody>
          <a:bodyPr/>
          <a:lstStyle/>
          <a:p>
            <a:r>
              <a:rPr lang="ru-RU" dirty="0"/>
              <a:t>Тест структуры интеллекта      Р. </a:t>
            </a:r>
            <a:r>
              <a:rPr lang="ru-RU" dirty="0" err="1"/>
              <a:t>Амтхауэра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928872"/>
              </p:ext>
            </p:extLst>
          </p:nvPr>
        </p:nvGraphicFramePr>
        <p:xfrm>
          <a:off x="3613149" y="1063096"/>
          <a:ext cx="8028518" cy="474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Содержание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Слабый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Хороший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Высокий уровень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Математика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(логическое и абстрактное мышление)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55,2%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34,5%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Естественные науки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(интуитивное и логическое мышление, категоризация)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51,7%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44,9%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Гуманитарные науки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(интуитивное мышление)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24,1%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72,5%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Лингвистика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(категоризация, абстрактное мышление, оперативная логическая память)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чел.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34,6%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61,6%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Техника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(логическое и пространственное мышление, образный синтез)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13,8%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41,4%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чел.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44,8%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Специальные способности обучающихся            4 «А» класса</a:t>
            </a:r>
            <a:endParaRPr lang="ru-RU" sz="2400" i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748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915" y="1515533"/>
            <a:ext cx="7315200" cy="3572934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Дополнительная общеобразовательная общеразвивающая программа «</a:t>
            </a:r>
            <a:r>
              <a:rPr lang="ru-RU" sz="4400" dirty="0" err="1"/>
              <a:t>Интеллектика</a:t>
            </a:r>
            <a:r>
              <a:rPr lang="ru-RU" sz="4400" dirty="0"/>
              <a:t>»</a:t>
            </a:r>
            <a:br>
              <a:rPr lang="ru-RU" sz="4400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4163786"/>
            <a:ext cx="7315200" cy="142086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Цель</a:t>
            </a:r>
            <a:r>
              <a:rPr lang="ru-RU" sz="2400" dirty="0"/>
              <a:t> – способствовать интеллектуальному развитию обучающихся, умению решать нетиповые поисковые задачи, не связанные с учебным материалом; формировать умение учиться как первого шага к самообразованию и самовоспитанию.</a:t>
            </a:r>
          </a:p>
        </p:txBody>
      </p:sp>
    </p:spTree>
    <p:extLst>
      <p:ext uri="{BB962C8B-B14F-4D97-AF65-F5344CB8AC3E}">
        <p14:creationId xmlns:p14="http://schemas.microsoft.com/office/powerpoint/2010/main" val="123343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74799" y="380999"/>
            <a:ext cx="9008533" cy="804335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УЧЕБНЫЕ И МЕТОДИЧЕСКИЕ МАТЕРИАЛЫ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http://dvovuk.ucoz.ru/_ld/2/228702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68298"/>
            <a:ext cx="2443856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0.liveinternet.ru/images/attach/c/7/94/867/94867810_large_aa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466" y="2687905"/>
            <a:ext cx="2363363" cy="33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todliteratura.ru/published/publicdata/METODLITSSDB01/attachments/SC/products_pictures/00zs_en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4" y="1574800"/>
            <a:ext cx="2340839" cy="33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uchmag.ru/upload/catalog/posob/1/6/164_u_cover_ima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667" y="2684872"/>
            <a:ext cx="2336581" cy="33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sbooks.ru/images/goods/114002694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431" y="1532080"/>
            <a:ext cx="2419970" cy="33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5897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902</TotalTime>
  <Words>1516</Words>
  <Application>Microsoft Office PowerPoint</Application>
  <PresentationFormat>Широкоэкранный</PresentationFormat>
  <Paragraphs>304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Corbel</vt:lpstr>
      <vt:lpstr>Symbol</vt:lpstr>
      <vt:lpstr>Times New Roman</vt:lpstr>
      <vt:lpstr>Wingdings</vt:lpstr>
      <vt:lpstr>Wingdings 2</vt:lpstr>
      <vt:lpstr>Рама</vt:lpstr>
      <vt:lpstr>Развитие одаренности младших школьников</vt:lpstr>
      <vt:lpstr>Одарённость  «качественно-своеобразное сочетание способностей, от которого зависит возможность достижения большего или успеха в выполнении той или иной деятельности.»</vt:lpstr>
      <vt:lpstr>Уровни развития способностей</vt:lpstr>
      <vt:lpstr>Презентация PowerPoint</vt:lpstr>
      <vt:lpstr>Диагности-ческая деятельность</vt:lpstr>
      <vt:lpstr>Тест структуры интеллекта      Р. Амтхауэра</vt:lpstr>
      <vt:lpstr>Тест структуры интеллекта      Р. Амтхауэра</vt:lpstr>
      <vt:lpstr>Дополнительная общеобразовательная общеразвивающая программа «Интеллектика»    </vt:lpstr>
      <vt:lpstr>УЧЕБНЫЕ И МЕТОДИЧЕСКИЕ МАТЕРИАЛЫ</vt:lpstr>
      <vt:lpstr>Разделы программы  </vt:lpstr>
      <vt:lpstr>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программы</vt:lpstr>
      <vt:lpstr>Презентация PowerPoint</vt:lpstr>
      <vt:lpstr>Презентация PowerPoint</vt:lpstr>
      <vt:lpstr>Результаты реализации программы: </vt:lpstr>
      <vt:lpstr>Количество  обучающихся, посещающих курс «Интеллектика» </vt:lpstr>
      <vt:lpstr>Роль учителя в развитии одаренности обучающихся </vt:lpstr>
      <vt:lpstr>"Мозговой штурм"              и принцип "беглости" </vt:lpstr>
      <vt:lpstr>Принципы мягкого соревнования</vt:lpstr>
      <vt:lpstr>Сотрудничество и кооперация</vt:lpstr>
      <vt:lpstr>Оценивание и благоприятная психо­логическая атмосфера </vt:lpstr>
      <vt:lpstr>Курс развития творческого мышления Ю.Б. Гатанова</vt:lpstr>
      <vt:lpstr>Презентация PowerPoint</vt:lpstr>
      <vt:lpstr>Образцы заданий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EF</dc:creator>
  <cp:lastModifiedBy>ТерновыхТ</cp:lastModifiedBy>
  <cp:revision>62</cp:revision>
  <dcterms:created xsi:type="dcterms:W3CDTF">2023-02-13T13:18:05Z</dcterms:created>
  <dcterms:modified xsi:type="dcterms:W3CDTF">2023-06-26T13:45:10Z</dcterms:modified>
</cp:coreProperties>
</file>