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1" autoAdjust="0"/>
    <p:restoredTop sz="94660"/>
  </p:normalViewPr>
  <p:slideViewPr>
    <p:cSldViewPr>
      <p:cViewPr varScale="1">
        <p:scale>
          <a:sx n="108" d="100"/>
          <a:sy n="108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8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43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01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2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66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2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6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6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60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4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0194F-D06A-4F02-AC82-BDF1E9147B66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6A5F3-4D0F-4E53-9BC4-AFBDBFCF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02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sun9-28.userapi.com/impg/bm2Q68nzj9obM6q7iR4zOGjXaJGqqeGyNH8CJQ/fuLv0ZLux7Q.jpg?size=1280x853&amp;quality=95&amp;sign=dca371d37a3e17c739c6e6e89823ee8c&amp;type=album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7672" y="1196752"/>
            <a:ext cx="7347405" cy="489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0072" y="116632"/>
            <a:ext cx="7772400" cy="197408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Поддержка одарённых детей в школе в период подготовки к олимпиадам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56928" y="6227659"/>
            <a:ext cx="7772400" cy="45097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7200" b="1" dirty="0" err="1"/>
              <a:t>Трушова</a:t>
            </a:r>
            <a:r>
              <a:rPr lang="ru-RU" sz="7200" b="1" dirty="0"/>
              <a:t> Олеся Владимировна,</a:t>
            </a:r>
          </a:p>
          <a:p>
            <a:pPr algn="r"/>
            <a:r>
              <a:rPr lang="ru-RU" sz="7200" b="1" dirty="0"/>
              <a:t> педагог – психолог МОБУ СОШ №19 г. Сочи</a:t>
            </a:r>
          </a:p>
          <a:p>
            <a:r>
              <a:rPr lang="ru-RU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034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dirty="0"/>
              <a:t>Ценность одарённости – это возможность вырастить будущую профессиональную элиту страны.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0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Важную роль при поддержке одарённых детей в период подготовки к олимпиадам играет создание </a:t>
            </a:r>
            <a:br>
              <a:rPr lang="ru-RU" sz="2800" dirty="0"/>
            </a:br>
            <a:r>
              <a:rPr lang="ru-RU" sz="2800" dirty="0"/>
              <a:t>благоприятных условий: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204864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/>
              <a:t>формирование групп по интересам в школе;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стимулирование познавательных процессов ребёнка наставником (консультация, рекомендации соответствующей литературы);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организация работы с родителями одарённых детей с целью повышения их психолого-педагогической компетентности и оказания помощи в воспитании способных и одарённых детей;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помощь в формировании у школьников общего представления о том, что такое общение, развитие коммуникативных навыков у одарённых детей;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/>
              <a:t>помощь в овладении элементарными приемами психологической </a:t>
            </a:r>
            <a:r>
              <a:rPr lang="ru-RU" dirty="0" err="1"/>
              <a:t>саморегуляции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320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0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/>
              <a:t>Занятия с элементами тренинга по </a:t>
            </a:r>
            <a:br>
              <a:rPr lang="ru-RU" sz="3200" dirty="0"/>
            </a:br>
            <a:r>
              <a:rPr lang="ru-RU" sz="3200" dirty="0"/>
              <a:t>развитию познавательной и</a:t>
            </a:r>
            <a:br>
              <a:rPr lang="ru-RU" sz="3200" dirty="0"/>
            </a:br>
            <a:r>
              <a:rPr lang="ru-RU" sz="3200" dirty="0"/>
              <a:t>творческой мотивации одарённых детей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4038600" cy="2643951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564904"/>
            <a:ext cx="3558315" cy="2668736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42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745" y="498375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Работа педагога-психолога по сохранению психофизиологического</a:t>
            </a:r>
            <a:br>
              <a:rPr lang="ru-RU" sz="3600" dirty="0"/>
            </a:br>
            <a:r>
              <a:rPr lang="ru-RU" sz="3600" dirty="0"/>
              <a:t>здоровья одаренных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Тренинговые</a:t>
            </a:r>
            <a:r>
              <a:rPr lang="ru-RU" dirty="0"/>
              <a:t> занятия с одаренными учащимися 9-х, 10-х, 11-х классов «Мой личностный рост» (психологическая поддержка в общении, взаимодействии и развитии одаренных учащихся в различных областях интеллектуальной и творческой деятельности).</a:t>
            </a:r>
          </a:p>
          <a:p>
            <a:pPr marL="0" indent="0">
              <a:buNone/>
            </a:pPr>
            <a:r>
              <a:rPr lang="ru-RU" dirty="0"/>
              <a:t>2) Развивающие занятия по снятию эмоционального напряжения.</a:t>
            </a:r>
          </a:p>
          <a:p>
            <a:pPr marL="0" indent="0">
              <a:buNone/>
            </a:pPr>
            <a:r>
              <a:rPr lang="ru-RU" dirty="0"/>
              <a:t>3) Формирование навыков </a:t>
            </a:r>
            <a:r>
              <a:rPr lang="ru-RU" dirty="0" err="1"/>
              <a:t>саморегуляции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65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ru-RU" sz="3600" dirty="0"/>
            </a:br>
            <a:r>
              <a:rPr lang="ru-RU" sz="3600" dirty="0"/>
              <a:t>Создание портфолио с целью формирования мотивации достижения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s://sun9-27.userapi.com/impg/xWoxmwuPZAnoVou8a2N9ewMenD1yiJmG5siTzQ/ecfx7jjN2aU.jpg?size=1280x960&amp;quality=95&amp;sign=179e888ea6d6c95a4f917cf39e92dab7&amp;type=album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564903"/>
            <a:ext cx="3933649" cy="2950237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2564902"/>
            <a:ext cx="3936439" cy="2952329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543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</TotalTime>
  <Words>210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Поддержка одарённых детей в школе в период подготовки к олимпиадам</vt:lpstr>
      <vt:lpstr>Ценность одарённости – это возможность вырастить будущую профессиональную элиту страны.  </vt:lpstr>
      <vt:lpstr>Важную роль при поддержке одарённых детей в период подготовки к олимпиадам играет создание  благоприятных условий: </vt:lpstr>
      <vt:lpstr>Занятия с элементами тренинга по  развитию познавательной и творческой мотивации одарённых детей</vt:lpstr>
      <vt:lpstr>Работа педагога-психолога по сохранению психофизиологического здоровья одаренных детей</vt:lpstr>
      <vt:lpstr> Создание портфолио с целью формирования мотивации достижения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Поддержка одарённых детей в школе в период подготовки к олимпиадам</dc:title>
  <dc:creator>Пользователь</dc:creator>
  <cp:lastModifiedBy>ТерновыхТ</cp:lastModifiedBy>
  <cp:revision>9</cp:revision>
  <dcterms:created xsi:type="dcterms:W3CDTF">2023-02-26T18:58:23Z</dcterms:created>
  <dcterms:modified xsi:type="dcterms:W3CDTF">2023-06-26T13:44:11Z</dcterms:modified>
</cp:coreProperties>
</file>