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91" r:id="rId3"/>
    <p:sldId id="260" r:id="rId4"/>
    <p:sldId id="283" r:id="rId5"/>
    <p:sldId id="287" r:id="rId6"/>
    <p:sldId id="288" r:id="rId7"/>
    <p:sldId id="292" r:id="rId8"/>
    <p:sldId id="312" r:id="rId9"/>
    <p:sldId id="315" r:id="rId10"/>
    <p:sldId id="268" r:id="rId11"/>
    <p:sldId id="316" r:id="rId12"/>
    <p:sldId id="306" r:id="rId13"/>
    <p:sldId id="296" r:id="rId14"/>
    <p:sldId id="317" r:id="rId15"/>
    <p:sldId id="308" r:id="rId16"/>
    <p:sldId id="307" r:id="rId17"/>
    <p:sldId id="309" r:id="rId18"/>
    <p:sldId id="310" r:id="rId19"/>
    <p:sldId id="319" r:id="rId20"/>
    <p:sldId id="320" r:id="rId21"/>
    <p:sldId id="311" r:id="rId22"/>
    <p:sldId id="322" r:id="rId23"/>
    <p:sldId id="321" r:id="rId24"/>
    <p:sldId id="326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DDE2"/>
    <a:srgbClr val="CA248F"/>
    <a:srgbClr val="00B05E"/>
    <a:srgbClr val="0066FF"/>
    <a:srgbClr val="5F1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EC8FF-4CB6-43A3-994A-E0ABC40C42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9B4D79-E280-438E-A3E2-A3236D5C1FD7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ЛАБОРАТОРИЯ ТВОРЧЕСТВА</a:t>
          </a:r>
        </a:p>
      </dgm:t>
    </dgm:pt>
    <dgm:pt modelId="{BE968FB1-6399-49A1-90FB-DA507A118B7C}" type="parTrans" cxnId="{5EDAE550-28D3-4D53-AAF7-3B7010259C47}">
      <dgm:prSet/>
      <dgm:spPr/>
      <dgm:t>
        <a:bodyPr/>
        <a:lstStyle/>
        <a:p>
          <a:endParaRPr lang="ru-RU"/>
        </a:p>
      </dgm:t>
    </dgm:pt>
    <dgm:pt modelId="{D1E42F4C-5F38-42EB-83E9-D3C46C980F1A}" type="sibTrans" cxnId="{5EDAE550-28D3-4D53-AAF7-3B7010259C47}">
      <dgm:prSet/>
      <dgm:spPr/>
      <dgm:t>
        <a:bodyPr/>
        <a:lstStyle/>
        <a:p>
          <a:endParaRPr lang="ru-RU"/>
        </a:p>
      </dgm:t>
    </dgm:pt>
    <dgm:pt modelId="{5BDCC542-3B6D-4247-844F-413B431AEA6C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ТРИЗ-технология</a:t>
          </a:r>
        </a:p>
      </dgm:t>
    </dgm:pt>
    <dgm:pt modelId="{E7C91503-D55A-4AD4-978A-43AEEB3A9CCC}" type="parTrans" cxnId="{B97692AC-C7A7-42E1-A987-3FC9D8E9B0AB}">
      <dgm:prSet/>
      <dgm:spPr/>
      <dgm:t>
        <a:bodyPr/>
        <a:lstStyle/>
        <a:p>
          <a:endParaRPr lang="ru-RU"/>
        </a:p>
      </dgm:t>
    </dgm:pt>
    <dgm:pt modelId="{B7C36D3C-4803-4FD2-9830-0123C8427522}" type="sibTrans" cxnId="{B97692AC-C7A7-42E1-A987-3FC9D8E9B0AB}">
      <dgm:prSet/>
      <dgm:spPr/>
      <dgm:t>
        <a:bodyPr/>
        <a:lstStyle/>
        <a:p>
          <a:endParaRPr lang="ru-RU"/>
        </a:p>
      </dgm:t>
    </dgm:pt>
    <dgm:pt modelId="{B3F17414-A098-47AA-B3D1-9C7F51247242}">
      <dgm:prSet phldrT="[Текст]"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Территория</a:t>
          </a:r>
          <a:r>
            <a:rPr lang="ru-RU" sz="2400" baseline="0" dirty="0">
              <a:latin typeface="Arial" panose="020B0604020202020204" pitchFamily="34" charset="0"/>
              <a:cs typeface="Arial" panose="020B0604020202020204" pitchFamily="34" charset="0"/>
            </a:rPr>
            <a:t> креативности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554A87-2273-4491-9083-F8AF6B3650AA}" type="parTrans" cxnId="{2A3DEA23-CCC2-4762-951E-77800EDCF89E}">
      <dgm:prSet/>
      <dgm:spPr/>
      <dgm:t>
        <a:bodyPr/>
        <a:lstStyle/>
        <a:p>
          <a:endParaRPr lang="ru-RU"/>
        </a:p>
      </dgm:t>
    </dgm:pt>
    <dgm:pt modelId="{411347B3-ABE6-4D20-B438-506369F6F15D}" type="sibTrans" cxnId="{2A3DEA23-CCC2-4762-951E-77800EDCF89E}">
      <dgm:prSet/>
      <dgm:spPr/>
      <dgm:t>
        <a:bodyPr/>
        <a:lstStyle/>
        <a:p>
          <a:endParaRPr lang="ru-RU"/>
        </a:p>
      </dgm:t>
    </dgm:pt>
    <dgm:pt modelId="{25E341A1-2F0D-480B-90DB-61CEC7E6E8F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ЛАБОРАТОРИЯ СИЛЫ</a:t>
          </a:r>
        </a:p>
      </dgm:t>
    </dgm:pt>
    <dgm:pt modelId="{5DD95708-C996-472D-9F5E-0A2CC57CAFA1}" type="parTrans" cxnId="{FA576E3D-1442-4D43-B179-FB8B43B1B1C3}">
      <dgm:prSet/>
      <dgm:spPr/>
      <dgm:t>
        <a:bodyPr/>
        <a:lstStyle/>
        <a:p>
          <a:endParaRPr lang="ru-RU"/>
        </a:p>
      </dgm:t>
    </dgm:pt>
    <dgm:pt modelId="{3DD40A1E-54D0-44A0-A5AA-F4625673C8D3}" type="sibTrans" cxnId="{FA576E3D-1442-4D43-B179-FB8B43B1B1C3}">
      <dgm:prSet/>
      <dgm:spPr/>
      <dgm:t>
        <a:bodyPr/>
        <a:lstStyle/>
        <a:p>
          <a:endParaRPr lang="ru-RU"/>
        </a:p>
      </dgm:t>
    </dgm:pt>
    <dgm:pt modelId="{B1931E9E-1C5E-4EBF-A2E6-4DC87109A14A}">
      <dgm:prSet phldrT="[Текст]"/>
      <dgm:spPr/>
      <dgm:t>
        <a:bodyPr/>
        <a:lstStyle/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Квест</a:t>
          </a:r>
          <a:r>
            <a:rPr lang="ru-RU" baseline="0" dirty="0">
              <a:latin typeface="Arial" panose="020B0604020202020204" pitchFamily="34" charset="0"/>
              <a:cs typeface="Arial" panose="020B0604020202020204" pitchFamily="34" charset="0"/>
            </a:rPr>
            <a:t> -игра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9A545-9069-4D01-AB1B-E0BB0D25747F}" type="parTrans" cxnId="{8E81AB78-FAE3-4B26-8F59-F07A9DD81E86}">
      <dgm:prSet/>
      <dgm:spPr/>
      <dgm:t>
        <a:bodyPr/>
        <a:lstStyle/>
        <a:p>
          <a:endParaRPr lang="ru-RU"/>
        </a:p>
      </dgm:t>
    </dgm:pt>
    <dgm:pt modelId="{F50FB3D7-C011-4C18-AD78-5095A3A14617}" type="sibTrans" cxnId="{8E81AB78-FAE3-4B26-8F59-F07A9DD81E86}">
      <dgm:prSet/>
      <dgm:spPr/>
      <dgm:t>
        <a:bodyPr/>
        <a:lstStyle/>
        <a:p>
          <a:endParaRPr lang="ru-RU"/>
        </a:p>
      </dgm:t>
    </dgm:pt>
    <dgm:pt modelId="{9E0F16B0-A922-4904-BFCA-D1A464BB0F70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Технология</a:t>
          </a:r>
          <a:r>
            <a:rPr lang="ru-RU" baseline="0" dirty="0">
              <a:latin typeface="Arial" panose="020B0604020202020204" pitchFamily="34" charset="0"/>
              <a:cs typeface="Arial" panose="020B0604020202020204" pitchFamily="34" charset="0"/>
            </a:rPr>
            <a:t> проблемного обучения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3701C-0D0B-4975-83B3-898CF25DEC90}" type="parTrans" cxnId="{E7944601-9456-47ED-839C-431F3EC12A1C}">
      <dgm:prSet/>
      <dgm:spPr/>
      <dgm:t>
        <a:bodyPr/>
        <a:lstStyle/>
        <a:p>
          <a:endParaRPr lang="ru-RU"/>
        </a:p>
      </dgm:t>
    </dgm:pt>
    <dgm:pt modelId="{C0B523DD-A7F6-450B-AFC3-C00718B1EC1A}" type="sibTrans" cxnId="{E7944601-9456-47ED-839C-431F3EC12A1C}">
      <dgm:prSet/>
      <dgm:spPr/>
      <dgm:t>
        <a:bodyPr/>
        <a:lstStyle/>
        <a:p>
          <a:endParaRPr lang="ru-RU"/>
        </a:p>
      </dgm:t>
    </dgm:pt>
    <dgm:pt modelId="{E342926F-F55E-463C-BC5B-1D40161A2E48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ЛАБОРАТОРИЯ ОБЩЕНИЯ</a:t>
          </a:r>
        </a:p>
      </dgm:t>
    </dgm:pt>
    <dgm:pt modelId="{EBD07B2F-8F3F-4EFE-81E3-37D18D06CA21}" type="parTrans" cxnId="{317BC28B-48ED-4CC3-AF77-607F07A99D55}">
      <dgm:prSet/>
      <dgm:spPr/>
      <dgm:t>
        <a:bodyPr/>
        <a:lstStyle/>
        <a:p>
          <a:endParaRPr lang="ru-RU"/>
        </a:p>
      </dgm:t>
    </dgm:pt>
    <dgm:pt modelId="{67E97C0C-0619-4C6F-99A7-FC2733DFA041}" type="sibTrans" cxnId="{317BC28B-48ED-4CC3-AF77-607F07A99D55}">
      <dgm:prSet/>
      <dgm:spPr/>
      <dgm:t>
        <a:bodyPr/>
        <a:lstStyle/>
        <a:p>
          <a:endParaRPr lang="ru-RU"/>
        </a:p>
      </dgm:t>
    </dgm:pt>
    <dgm:pt modelId="{6BEE4896-C55D-4AAC-89C5-44E4786B074B}" type="pres">
      <dgm:prSet presAssocID="{A7DEC8FF-4CB6-43A3-994A-E0ABC40C42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C6AB99-F28C-4D56-BE46-4EAFD2D22514}" type="pres">
      <dgm:prSet presAssocID="{029B4D79-E280-438E-A3E2-A3236D5C1FD7}" presName="root" presStyleCnt="0"/>
      <dgm:spPr/>
    </dgm:pt>
    <dgm:pt modelId="{E8444B81-B395-45A5-B01B-8FA067BF68A0}" type="pres">
      <dgm:prSet presAssocID="{029B4D79-E280-438E-A3E2-A3236D5C1FD7}" presName="rootComposite" presStyleCnt="0"/>
      <dgm:spPr/>
    </dgm:pt>
    <dgm:pt modelId="{CEF1CF13-5ACB-4CE5-BB9A-33BA33FBA0C6}" type="pres">
      <dgm:prSet presAssocID="{029B4D79-E280-438E-A3E2-A3236D5C1FD7}" presName="rootText" presStyleLbl="node1" presStyleIdx="0" presStyleCnt="3"/>
      <dgm:spPr/>
    </dgm:pt>
    <dgm:pt modelId="{9734B090-6E7E-4924-A922-208073D13C7B}" type="pres">
      <dgm:prSet presAssocID="{029B4D79-E280-438E-A3E2-A3236D5C1FD7}" presName="rootConnector" presStyleLbl="node1" presStyleIdx="0" presStyleCnt="3"/>
      <dgm:spPr/>
    </dgm:pt>
    <dgm:pt modelId="{D4D6A6DA-C09C-4601-ABF1-21705B51BB1F}" type="pres">
      <dgm:prSet presAssocID="{029B4D79-E280-438E-A3E2-A3236D5C1FD7}" presName="childShape" presStyleCnt="0"/>
      <dgm:spPr/>
    </dgm:pt>
    <dgm:pt modelId="{5AEAEFD3-3572-4CE2-8E87-52E5AECA6D89}" type="pres">
      <dgm:prSet presAssocID="{E7C91503-D55A-4AD4-978A-43AEEB3A9CCC}" presName="Name13" presStyleLbl="parChTrans1D2" presStyleIdx="0" presStyleCnt="4"/>
      <dgm:spPr/>
    </dgm:pt>
    <dgm:pt modelId="{76E89D41-6F0B-472D-92D1-319ED000DFD0}" type="pres">
      <dgm:prSet presAssocID="{5BDCC542-3B6D-4247-844F-413B431AEA6C}" presName="childText" presStyleLbl="bgAcc1" presStyleIdx="0" presStyleCnt="4">
        <dgm:presLayoutVars>
          <dgm:bulletEnabled val="1"/>
        </dgm:presLayoutVars>
      </dgm:prSet>
      <dgm:spPr/>
    </dgm:pt>
    <dgm:pt modelId="{EC52F458-8B2A-4C82-B2D6-2072BA855DC2}" type="pres">
      <dgm:prSet presAssocID="{05554A87-2273-4491-9083-F8AF6B3650AA}" presName="Name13" presStyleLbl="parChTrans1D2" presStyleIdx="1" presStyleCnt="4"/>
      <dgm:spPr/>
    </dgm:pt>
    <dgm:pt modelId="{55556F64-F293-4F45-AA3D-E824D0551E6E}" type="pres">
      <dgm:prSet presAssocID="{B3F17414-A098-47AA-B3D1-9C7F51247242}" presName="childText" presStyleLbl="bgAcc1" presStyleIdx="1" presStyleCnt="4" custLinFactNeighborX="906" custLinFactNeighborY="-1593">
        <dgm:presLayoutVars>
          <dgm:bulletEnabled val="1"/>
        </dgm:presLayoutVars>
      </dgm:prSet>
      <dgm:spPr/>
    </dgm:pt>
    <dgm:pt modelId="{D604FC4E-33FE-44AE-93E3-EF7F267C4020}" type="pres">
      <dgm:prSet presAssocID="{25E341A1-2F0D-480B-90DB-61CEC7E6E8F4}" presName="root" presStyleCnt="0"/>
      <dgm:spPr/>
    </dgm:pt>
    <dgm:pt modelId="{1CE566BF-6211-47A5-AF1F-A94EE3A21B75}" type="pres">
      <dgm:prSet presAssocID="{25E341A1-2F0D-480B-90DB-61CEC7E6E8F4}" presName="rootComposite" presStyleCnt="0"/>
      <dgm:spPr/>
    </dgm:pt>
    <dgm:pt modelId="{30EA0B88-3A8D-4AC7-98D3-ED65DCB0588F}" type="pres">
      <dgm:prSet presAssocID="{25E341A1-2F0D-480B-90DB-61CEC7E6E8F4}" presName="rootText" presStyleLbl="node1" presStyleIdx="1" presStyleCnt="3"/>
      <dgm:spPr/>
    </dgm:pt>
    <dgm:pt modelId="{A7E15A25-B0BE-4169-8740-370A0077005A}" type="pres">
      <dgm:prSet presAssocID="{25E341A1-2F0D-480B-90DB-61CEC7E6E8F4}" presName="rootConnector" presStyleLbl="node1" presStyleIdx="1" presStyleCnt="3"/>
      <dgm:spPr/>
    </dgm:pt>
    <dgm:pt modelId="{8ED39D56-A3B8-452D-A23E-E4A8B413F5F9}" type="pres">
      <dgm:prSet presAssocID="{25E341A1-2F0D-480B-90DB-61CEC7E6E8F4}" presName="childShape" presStyleCnt="0"/>
      <dgm:spPr/>
    </dgm:pt>
    <dgm:pt modelId="{8C6B7164-028F-4588-8AE6-153B4D5D40A5}" type="pres">
      <dgm:prSet presAssocID="{6B69A545-9069-4D01-AB1B-E0BB0D25747F}" presName="Name13" presStyleLbl="parChTrans1D2" presStyleIdx="2" presStyleCnt="4"/>
      <dgm:spPr/>
    </dgm:pt>
    <dgm:pt modelId="{B24D1FBD-307F-427A-B5EC-0E3100EA2727}" type="pres">
      <dgm:prSet presAssocID="{B1931E9E-1C5E-4EBF-A2E6-4DC87109A14A}" presName="childText" presStyleLbl="bgAcc1" presStyleIdx="2" presStyleCnt="4">
        <dgm:presLayoutVars>
          <dgm:bulletEnabled val="1"/>
        </dgm:presLayoutVars>
      </dgm:prSet>
      <dgm:spPr/>
    </dgm:pt>
    <dgm:pt modelId="{93A3C81E-D27E-4983-93AB-6C63CD53FAB3}" type="pres">
      <dgm:prSet presAssocID="{23A3701C-0D0B-4975-83B3-898CF25DEC90}" presName="Name13" presStyleLbl="parChTrans1D2" presStyleIdx="3" presStyleCnt="4"/>
      <dgm:spPr/>
    </dgm:pt>
    <dgm:pt modelId="{67D2BFE5-F258-46D9-ABA0-FB1EBFC95F97}" type="pres">
      <dgm:prSet presAssocID="{9E0F16B0-A922-4904-BFCA-D1A464BB0F70}" presName="childText" presStyleLbl="bgAcc1" presStyleIdx="3" presStyleCnt="4">
        <dgm:presLayoutVars>
          <dgm:bulletEnabled val="1"/>
        </dgm:presLayoutVars>
      </dgm:prSet>
      <dgm:spPr/>
    </dgm:pt>
    <dgm:pt modelId="{DA4221FB-8B2B-4D2E-A8A1-C0CC0EC66F0B}" type="pres">
      <dgm:prSet presAssocID="{E342926F-F55E-463C-BC5B-1D40161A2E48}" presName="root" presStyleCnt="0"/>
      <dgm:spPr/>
    </dgm:pt>
    <dgm:pt modelId="{9053C282-A1A1-4964-82EC-D73A69E987A7}" type="pres">
      <dgm:prSet presAssocID="{E342926F-F55E-463C-BC5B-1D40161A2E48}" presName="rootComposite" presStyleCnt="0"/>
      <dgm:spPr/>
    </dgm:pt>
    <dgm:pt modelId="{A4EB5304-78F4-4F0D-987A-AC4FBCED9BFE}" type="pres">
      <dgm:prSet presAssocID="{E342926F-F55E-463C-BC5B-1D40161A2E48}" presName="rootText" presStyleLbl="node1" presStyleIdx="2" presStyleCnt="3"/>
      <dgm:spPr/>
    </dgm:pt>
    <dgm:pt modelId="{B74F2D5D-92DF-47B8-AB5E-B199BC58C3B7}" type="pres">
      <dgm:prSet presAssocID="{E342926F-F55E-463C-BC5B-1D40161A2E48}" presName="rootConnector" presStyleLbl="node1" presStyleIdx="2" presStyleCnt="3"/>
      <dgm:spPr/>
    </dgm:pt>
    <dgm:pt modelId="{FF9C5170-0559-4AB9-AA9B-F81138F23199}" type="pres">
      <dgm:prSet presAssocID="{E342926F-F55E-463C-BC5B-1D40161A2E48}" presName="childShape" presStyleCnt="0"/>
      <dgm:spPr/>
    </dgm:pt>
  </dgm:ptLst>
  <dgm:cxnLst>
    <dgm:cxn modelId="{E7944601-9456-47ED-839C-431F3EC12A1C}" srcId="{25E341A1-2F0D-480B-90DB-61CEC7E6E8F4}" destId="{9E0F16B0-A922-4904-BFCA-D1A464BB0F70}" srcOrd="1" destOrd="0" parTransId="{23A3701C-0D0B-4975-83B3-898CF25DEC90}" sibTransId="{C0B523DD-A7F6-450B-AFC3-C00718B1EC1A}"/>
    <dgm:cxn modelId="{059CC50A-FDB2-4B6B-AD7F-39FC8CE71AC4}" type="presOf" srcId="{05554A87-2273-4491-9083-F8AF6B3650AA}" destId="{EC52F458-8B2A-4C82-B2D6-2072BA855DC2}" srcOrd="0" destOrd="0" presId="urn:microsoft.com/office/officeart/2005/8/layout/hierarchy3"/>
    <dgm:cxn modelId="{7D3CE50C-64A4-4DE7-95F8-7BD5327556B6}" type="presOf" srcId="{029B4D79-E280-438E-A3E2-A3236D5C1FD7}" destId="{CEF1CF13-5ACB-4CE5-BB9A-33BA33FBA0C6}" srcOrd="0" destOrd="0" presId="urn:microsoft.com/office/officeart/2005/8/layout/hierarchy3"/>
    <dgm:cxn modelId="{66A9000E-733C-427C-8CB0-3AF9D01B6E0C}" type="presOf" srcId="{E342926F-F55E-463C-BC5B-1D40161A2E48}" destId="{B74F2D5D-92DF-47B8-AB5E-B199BC58C3B7}" srcOrd="1" destOrd="0" presId="urn:microsoft.com/office/officeart/2005/8/layout/hierarchy3"/>
    <dgm:cxn modelId="{A05BC50F-A4D1-41FE-B895-75288CFA2660}" type="presOf" srcId="{B1931E9E-1C5E-4EBF-A2E6-4DC87109A14A}" destId="{B24D1FBD-307F-427A-B5EC-0E3100EA2727}" srcOrd="0" destOrd="0" presId="urn:microsoft.com/office/officeart/2005/8/layout/hierarchy3"/>
    <dgm:cxn modelId="{030DCB16-D35C-46A7-96B8-0F8E7E1B8C48}" type="presOf" srcId="{E7C91503-D55A-4AD4-978A-43AEEB3A9CCC}" destId="{5AEAEFD3-3572-4CE2-8E87-52E5AECA6D89}" srcOrd="0" destOrd="0" presId="urn:microsoft.com/office/officeart/2005/8/layout/hierarchy3"/>
    <dgm:cxn modelId="{80C90D19-53D7-42DA-995B-2713E1A99A25}" type="presOf" srcId="{9E0F16B0-A922-4904-BFCA-D1A464BB0F70}" destId="{67D2BFE5-F258-46D9-ABA0-FB1EBFC95F97}" srcOrd="0" destOrd="0" presId="urn:microsoft.com/office/officeart/2005/8/layout/hierarchy3"/>
    <dgm:cxn modelId="{11DE8B21-EF99-4B04-A9FA-98463CC4B05B}" type="presOf" srcId="{A7DEC8FF-4CB6-43A3-994A-E0ABC40C42AB}" destId="{6BEE4896-C55D-4AAC-89C5-44E4786B074B}" srcOrd="0" destOrd="0" presId="urn:microsoft.com/office/officeart/2005/8/layout/hierarchy3"/>
    <dgm:cxn modelId="{2A3DEA23-CCC2-4762-951E-77800EDCF89E}" srcId="{029B4D79-E280-438E-A3E2-A3236D5C1FD7}" destId="{B3F17414-A098-47AA-B3D1-9C7F51247242}" srcOrd="1" destOrd="0" parTransId="{05554A87-2273-4491-9083-F8AF6B3650AA}" sibTransId="{411347B3-ABE6-4D20-B438-506369F6F15D}"/>
    <dgm:cxn modelId="{96E9E739-2B9E-4050-B46D-BEEBE5477C94}" type="presOf" srcId="{5BDCC542-3B6D-4247-844F-413B431AEA6C}" destId="{76E89D41-6F0B-472D-92D1-319ED000DFD0}" srcOrd="0" destOrd="0" presId="urn:microsoft.com/office/officeart/2005/8/layout/hierarchy3"/>
    <dgm:cxn modelId="{FA576E3D-1442-4D43-B179-FB8B43B1B1C3}" srcId="{A7DEC8FF-4CB6-43A3-994A-E0ABC40C42AB}" destId="{25E341A1-2F0D-480B-90DB-61CEC7E6E8F4}" srcOrd="1" destOrd="0" parTransId="{5DD95708-C996-472D-9F5E-0A2CC57CAFA1}" sibTransId="{3DD40A1E-54D0-44A0-A5AA-F4625673C8D3}"/>
    <dgm:cxn modelId="{6893F640-4C8C-46FE-A388-F3F0DC7BC46C}" type="presOf" srcId="{E342926F-F55E-463C-BC5B-1D40161A2E48}" destId="{A4EB5304-78F4-4F0D-987A-AC4FBCED9BFE}" srcOrd="0" destOrd="0" presId="urn:microsoft.com/office/officeart/2005/8/layout/hierarchy3"/>
    <dgm:cxn modelId="{CE397C5E-2213-4FC6-89C3-C272E69103F5}" type="presOf" srcId="{6B69A545-9069-4D01-AB1B-E0BB0D25747F}" destId="{8C6B7164-028F-4588-8AE6-153B4D5D40A5}" srcOrd="0" destOrd="0" presId="urn:microsoft.com/office/officeart/2005/8/layout/hierarchy3"/>
    <dgm:cxn modelId="{BA833767-8223-46F3-A4D4-A961A11C79CD}" type="presOf" srcId="{25E341A1-2F0D-480B-90DB-61CEC7E6E8F4}" destId="{A7E15A25-B0BE-4169-8740-370A0077005A}" srcOrd="1" destOrd="0" presId="urn:microsoft.com/office/officeart/2005/8/layout/hierarchy3"/>
    <dgm:cxn modelId="{4AAA344C-AD0F-494B-9DAB-597F6FE995BA}" type="presOf" srcId="{029B4D79-E280-438E-A3E2-A3236D5C1FD7}" destId="{9734B090-6E7E-4924-A922-208073D13C7B}" srcOrd="1" destOrd="0" presId="urn:microsoft.com/office/officeart/2005/8/layout/hierarchy3"/>
    <dgm:cxn modelId="{5EDAE550-28D3-4D53-AAF7-3B7010259C47}" srcId="{A7DEC8FF-4CB6-43A3-994A-E0ABC40C42AB}" destId="{029B4D79-E280-438E-A3E2-A3236D5C1FD7}" srcOrd="0" destOrd="0" parTransId="{BE968FB1-6399-49A1-90FB-DA507A118B7C}" sibTransId="{D1E42F4C-5F38-42EB-83E9-D3C46C980F1A}"/>
    <dgm:cxn modelId="{A8D36954-5D43-4A6B-AC37-6DAEE92645A5}" type="presOf" srcId="{B3F17414-A098-47AA-B3D1-9C7F51247242}" destId="{55556F64-F293-4F45-AA3D-E824D0551E6E}" srcOrd="0" destOrd="0" presId="urn:microsoft.com/office/officeart/2005/8/layout/hierarchy3"/>
    <dgm:cxn modelId="{8E81AB78-FAE3-4B26-8F59-F07A9DD81E86}" srcId="{25E341A1-2F0D-480B-90DB-61CEC7E6E8F4}" destId="{B1931E9E-1C5E-4EBF-A2E6-4DC87109A14A}" srcOrd="0" destOrd="0" parTransId="{6B69A545-9069-4D01-AB1B-E0BB0D25747F}" sibTransId="{F50FB3D7-C011-4C18-AD78-5095A3A14617}"/>
    <dgm:cxn modelId="{317BC28B-48ED-4CC3-AF77-607F07A99D55}" srcId="{A7DEC8FF-4CB6-43A3-994A-E0ABC40C42AB}" destId="{E342926F-F55E-463C-BC5B-1D40161A2E48}" srcOrd="2" destOrd="0" parTransId="{EBD07B2F-8F3F-4EFE-81E3-37D18D06CA21}" sibTransId="{67E97C0C-0619-4C6F-99A7-FC2733DFA041}"/>
    <dgm:cxn modelId="{B97692AC-C7A7-42E1-A987-3FC9D8E9B0AB}" srcId="{029B4D79-E280-438E-A3E2-A3236D5C1FD7}" destId="{5BDCC542-3B6D-4247-844F-413B431AEA6C}" srcOrd="0" destOrd="0" parTransId="{E7C91503-D55A-4AD4-978A-43AEEB3A9CCC}" sibTransId="{B7C36D3C-4803-4FD2-9830-0123C8427522}"/>
    <dgm:cxn modelId="{577B10BA-8539-48FA-BC22-D1BB56C6931C}" type="presOf" srcId="{25E341A1-2F0D-480B-90DB-61CEC7E6E8F4}" destId="{30EA0B88-3A8D-4AC7-98D3-ED65DCB0588F}" srcOrd="0" destOrd="0" presId="urn:microsoft.com/office/officeart/2005/8/layout/hierarchy3"/>
    <dgm:cxn modelId="{47B918C3-C2C5-4DA8-8B32-6528B8874B15}" type="presOf" srcId="{23A3701C-0D0B-4975-83B3-898CF25DEC90}" destId="{93A3C81E-D27E-4983-93AB-6C63CD53FAB3}" srcOrd="0" destOrd="0" presId="urn:microsoft.com/office/officeart/2005/8/layout/hierarchy3"/>
    <dgm:cxn modelId="{A7D8D111-1BD0-4AA9-9191-8371A147947A}" type="presParOf" srcId="{6BEE4896-C55D-4AAC-89C5-44E4786B074B}" destId="{27C6AB99-F28C-4D56-BE46-4EAFD2D22514}" srcOrd="0" destOrd="0" presId="urn:microsoft.com/office/officeart/2005/8/layout/hierarchy3"/>
    <dgm:cxn modelId="{D3929B00-059F-45F7-A61A-0B1F085B5A69}" type="presParOf" srcId="{27C6AB99-F28C-4D56-BE46-4EAFD2D22514}" destId="{E8444B81-B395-45A5-B01B-8FA067BF68A0}" srcOrd="0" destOrd="0" presId="urn:microsoft.com/office/officeart/2005/8/layout/hierarchy3"/>
    <dgm:cxn modelId="{547C06E9-8855-4AF2-8FC5-DEF28DDF03B5}" type="presParOf" srcId="{E8444B81-B395-45A5-B01B-8FA067BF68A0}" destId="{CEF1CF13-5ACB-4CE5-BB9A-33BA33FBA0C6}" srcOrd="0" destOrd="0" presId="urn:microsoft.com/office/officeart/2005/8/layout/hierarchy3"/>
    <dgm:cxn modelId="{88B0E562-F8B8-4B61-ACF2-9E50134D21E1}" type="presParOf" srcId="{E8444B81-B395-45A5-B01B-8FA067BF68A0}" destId="{9734B090-6E7E-4924-A922-208073D13C7B}" srcOrd="1" destOrd="0" presId="urn:microsoft.com/office/officeart/2005/8/layout/hierarchy3"/>
    <dgm:cxn modelId="{9F9D48AA-6C46-4241-8977-1266A41DA490}" type="presParOf" srcId="{27C6AB99-F28C-4D56-BE46-4EAFD2D22514}" destId="{D4D6A6DA-C09C-4601-ABF1-21705B51BB1F}" srcOrd="1" destOrd="0" presId="urn:microsoft.com/office/officeart/2005/8/layout/hierarchy3"/>
    <dgm:cxn modelId="{70C5F42F-A306-482A-8025-3AE3225FF399}" type="presParOf" srcId="{D4D6A6DA-C09C-4601-ABF1-21705B51BB1F}" destId="{5AEAEFD3-3572-4CE2-8E87-52E5AECA6D89}" srcOrd="0" destOrd="0" presId="urn:microsoft.com/office/officeart/2005/8/layout/hierarchy3"/>
    <dgm:cxn modelId="{97A5241C-E141-49C0-AFBE-17C88FCB37E2}" type="presParOf" srcId="{D4D6A6DA-C09C-4601-ABF1-21705B51BB1F}" destId="{76E89D41-6F0B-472D-92D1-319ED000DFD0}" srcOrd="1" destOrd="0" presId="urn:microsoft.com/office/officeart/2005/8/layout/hierarchy3"/>
    <dgm:cxn modelId="{C13BBE3D-D040-4C57-AC81-4EB332FAC57A}" type="presParOf" srcId="{D4D6A6DA-C09C-4601-ABF1-21705B51BB1F}" destId="{EC52F458-8B2A-4C82-B2D6-2072BA855DC2}" srcOrd="2" destOrd="0" presId="urn:microsoft.com/office/officeart/2005/8/layout/hierarchy3"/>
    <dgm:cxn modelId="{C7C39353-7947-4A9E-9E39-5F66F2F5020D}" type="presParOf" srcId="{D4D6A6DA-C09C-4601-ABF1-21705B51BB1F}" destId="{55556F64-F293-4F45-AA3D-E824D0551E6E}" srcOrd="3" destOrd="0" presId="urn:microsoft.com/office/officeart/2005/8/layout/hierarchy3"/>
    <dgm:cxn modelId="{A550F209-74BA-4C9A-962E-F9A6BB0E7CED}" type="presParOf" srcId="{6BEE4896-C55D-4AAC-89C5-44E4786B074B}" destId="{D604FC4E-33FE-44AE-93E3-EF7F267C4020}" srcOrd="1" destOrd="0" presId="urn:microsoft.com/office/officeart/2005/8/layout/hierarchy3"/>
    <dgm:cxn modelId="{464B9BAE-B93E-4B83-8138-A92BFA2F5580}" type="presParOf" srcId="{D604FC4E-33FE-44AE-93E3-EF7F267C4020}" destId="{1CE566BF-6211-47A5-AF1F-A94EE3A21B75}" srcOrd="0" destOrd="0" presId="urn:microsoft.com/office/officeart/2005/8/layout/hierarchy3"/>
    <dgm:cxn modelId="{4A329E8A-A94A-402A-BD26-0028269428C2}" type="presParOf" srcId="{1CE566BF-6211-47A5-AF1F-A94EE3A21B75}" destId="{30EA0B88-3A8D-4AC7-98D3-ED65DCB0588F}" srcOrd="0" destOrd="0" presId="urn:microsoft.com/office/officeart/2005/8/layout/hierarchy3"/>
    <dgm:cxn modelId="{C495A46A-7D80-4719-BF38-2CDA9E62EE8E}" type="presParOf" srcId="{1CE566BF-6211-47A5-AF1F-A94EE3A21B75}" destId="{A7E15A25-B0BE-4169-8740-370A0077005A}" srcOrd="1" destOrd="0" presId="urn:microsoft.com/office/officeart/2005/8/layout/hierarchy3"/>
    <dgm:cxn modelId="{075BA42D-F0D7-4F50-A1A6-4E9E7E457BB3}" type="presParOf" srcId="{D604FC4E-33FE-44AE-93E3-EF7F267C4020}" destId="{8ED39D56-A3B8-452D-A23E-E4A8B413F5F9}" srcOrd="1" destOrd="0" presId="urn:microsoft.com/office/officeart/2005/8/layout/hierarchy3"/>
    <dgm:cxn modelId="{A6BC76B1-0D36-4EA5-875D-DA9870B99E2D}" type="presParOf" srcId="{8ED39D56-A3B8-452D-A23E-E4A8B413F5F9}" destId="{8C6B7164-028F-4588-8AE6-153B4D5D40A5}" srcOrd="0" destOrd="0" presId="urn:microsoft.com/office/officeart/2005/8/layout/hierarchy3"/>
    <dgm:cxn modelId="{7DFEBB8C-9FD8-440E-A050-ADDCD7946EE9}" type="presParOf" srcId="{8ED39D56-A3B8-452D-A23E-E4A8B413F5F9}" destId="{B24D1FBD-307F-427A-B5EC-0E3100EA2727}" srcOrd="1" destOrd="0" presId="urn:microsoft.com/office/officeart/2005/8/layout/hierarchy3"/>
    <dgm:cxn modelId="{329A3EE0-8125-4BB0-9789-14BAD4EE206C}" type="presParOf" srcId="{8ED39D56-A3B8-452D-A23E-E4A8B413F5F9}" destId="{93A3C81E-D27E-4983-93AB-6C63CD53FAB3}" srcOrd="2" destOrd="0" presId="urn:microsoft.com/office/officeart/2005/8/layout/hierarchy3"/>
    <dgm:cxn modelId="{41B7EFB2-1B9C-472F-B761-71D90D87062C}" type="presParOf" srcId="{8ED39D56-A3B8-452D-A23E-E4A8B413F5F9}" destId="{67D2BFE5-F258-46D9-ABA0-FB1EBFC95F97}" srcOrd="3" destOrd="0" presId="urn:microsoft.com/office/officeart/2005/8/layout/hierarchy3"/>
    <dgm:cxn modelId="{1C5AB8BB-D0DF-4D91-BA0B-E7278213FB07}" type="presParOf" srcId="{6BEE4896-C55D-4AAC-89C5-44E4786B074B}" destId="{DA4221FB-8B2B-4D2E-A8A1-C0CC0EC66F0B}" srcOrd="2" destOrd="0" presId="urn:microsoft.com/office/officeart/2005/8/layout/hierarchy3"/>
    <dgm:cxn modelId="{ABC86F02-1EE5-4D61-BF62-42A2E5646A6A}" type="presParOf" srcId="{DA4221FB-8B2B-4D2E-A8A1-C0CC0EC66F0B}" destId="{9053C282-A1A1-4964-82EC-D73A69E987A7}" srcOrd="0" destOrd="0" presId="urn:microsoft.com/office/officeart/2005/8/layout/hierarchy3"/>
    <dgm:cxn modelId="{E02E0547-F9EE-47E7-89B6-5213DC14FBB4}" type="presParOf" srcId="{9053C282-A1A1-4964-82EC-D73A69E987A7}" destId="{A4EB5304-78F4-4F0D-987A-AC4FBCED9BFE}" srcOrd="0" destOrd="0" presId="urn:microsoft.com/office/officeart/2005/8/layout/hierarchy3"/>
    <dgm:cxn modelId="{D7FC8F2A-E397-4906-948F-484761592737}" type="presParOf" srcId="{9053C282-A1A1-4964-82EC-D73A69E987A7}" destId="{B74F2D5D-92DF-47B8-AB5E-B199BC58C3B7}" srcOrd="1" destOrd="0" presId="urn:microsoft.com/office/officeart/2005/8/layout/hierarchy3"/>
    <dgm:cxn modelId="{6EDD9FC1-4498-40A9-9973-5D8CC13DE3AA}" type="presParOf" srcId="{DA4221FB-8B2B-4D2E-A8A1-C0CC0EC66F0B}" destId="{FF9C5170-0559-4AB9-AA9B-F81138F2319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EC8FF-4CB6-43A3-994A-E0ABC40C42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9B4D79-E280-438E-A3E2-A3236D5C1FD7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ЛАБОРАТОРИЯ</a:t>
          </a:r>
        </a:p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ЛЮБОЗНАТЕЛЬНОСТИ </a:t>
          </a:r>
        </a:p>
      </dgm:t>
    </dgm:pt>
    <dgm:pt modelId="{BE968FB1-6399-49A1-90FB-DA507A118B7C}" type="parTrans" cxnId="{5EDAE550-28D3-4D53-AAF7-3B7010259C47}">
      <dgm:prSet/>
      <dgm:spPr/>
      <dgm:t>
        <a:bodyPr/>
        <a:lstStyle/>
        <a:p>
          <a:endParaRPr lang="ru-RU"/>
        </a:p>
      </dgm:t>
    </dgm:pt>
    <dgm:pt modelId="{D1E42F4C-5F38-42EB-83E9-D3C46C980F1A}" type="sibTrans" cxnId="{5EDAE550-28D3-4D53-AAF7-3B7010259C47}">
      <dgm:prSet/>
      <dgm:spPr/>
      <dgm:t>
        <a:bodyPr/>
        <a:lstStyle/>
        <a:p>
          <a:endParaRPr lang="ru-RU"/>
        </a:p>
      </dgm:t>
    </dgm:pt>
    <dgm:pt modelId="{5BDCC542-3B6D-4247-844F-413B431AEA6C}">
      <dgm:prSet phldrT="[Текст]"/>
      <dgm:spPr/>
      <dgm:t>
        <a:bodyPr/>
        <a:lstStyle/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Сторителлинг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C91503-D55A-4AD4-978A-43AEEB3A9CCC}" type="parTrans" cxnId="{B97692AC-C7A7-42E1-A987-3FC9D8E9B0AB}">
      <dgm:prSet/>
      <dgm:spPr/>
      <dgm:t>
        <a:bodyPr/>
        <a:lstStyle/>
        <a:p>
          <a:endParaRPr lang="ru-RU"/>
        </a:p>
      </dgm:t>
    </dgm:pt>
    <dgm:pt modelId="{B7C36D3C-4803-4FD2-9830-0123C8427522}" type="sibTrans" cxnId="{B97692AC-C7A7-42E1-A987-3FC9D8E9B0AB}">
      <dgm:prSet/>
      <dgm:spPr/>
      <dgm:t>
        <a:bodyPr/>
        <a:lstStyle/>
        <a:p>
          <a:endParaRPr lang="ru-RU"/>
        </a:p>
      </dgm:t>
    </dgm:pt>
    <dgm:pt modelId="{B3F17414-A098-47AA-B3D1-9C7F51247242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Проектно-исследовательская деятельность</a:t>
          </a:r>
        </a:p>
      </dgm:t>
    </dgm:pt>
    <dgm:pt modelId="{05554A87-2273-4491-9083-F8AF6B3650AA}" type="parTrans" cxnId="{2A3DEA23-CCC2-4762-951E-77800EDCF89E}">
      <dgm:prSet/>
      <dgm:spPr/>
      <dgm:t>
        <a:bodyPr/>
        <a:lstStyle/>
        <a:p>
          <a:endParaRPr lang="ru-RU"/>
        </a:p>
      </dgm:t>
    </dgm:pt>
    <dgm:pt modelId="{411347B3-ABE6-4D20-B438-506369F6F15D}" type="sibTrans" cxnId="{2A3DEA23-CCC2-4762-951E-77800EDCF89E}">
      <dgm:prSet/>
      <dgm:spPr/>
      <dgm:t>
        <a:bodyPr/>
        <a:lstStyle/>
        <a:p>
          <a:endParaRPr lang="ru-RU"/>
        </a:p>
      </dgm:t>
    </dgm:pt>
    <dgm:pt modelId="{25E341A1-2F0D-480B-90DB-61CEC7E6E8F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ЛАБОРАТОРИЯ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ДВИЖЕНИЯ</a:t>
          </a:r>
        </a:p>
      </dgm:t>
    </dgm:pt>
    <dgm:pt modelId="{5DD95708-C996-472D-9F5E-0A2CC57CAFA1}" type="parTrans" cxnId="{FA576E3D-1442-4D43-B179-FB8B43B1B1C3}">
      <dgm:prSet/>
      <dgm:spPr/>
      <dgm:t>
        <a:bodyPr/>
        <a:lstStyle/>
        <a:p>
          <a:endParaRPr lang="ru-RU"/>
        </a:p>
      </dgm:t>
    </dgm:pt>
    <dgm:pt modelId="{3DD40A1E-54D0-44A0-A5AA-F4625673C8D3}" type="sibTrans" cxnId="{FA576E3D-1442-4D43-B179-FB8B43B1B1C3}">
      <dgm:prSet/>
      <dgm:spPr/>
      <dgm:t>
        <a:bodyPr/>
        <a:lstStyle/>
        <a:p>
          <a:endParaRPr lang="ru-RU"/>
        </a:p>
      </dgm:t>
    </dgm:pt>
    <dgm:pt modelId="{B1931E9E-1C5E-4EBF-A2E6-4DC87109A14A}">
      <dgm:prSet phldrT="[Текст]"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Игровая</a:t>
          </a:r>
          <a:r>
            <a:rPr lang="ru-RU" sz="2400" baseline="0" dirty="0">
              <a:latin typeface="Arial" panose="020B0604020202020204" pitchFamily="34" charset="0"/>
              <a:cs typeface="Arial" panose="020B0604020202020204" pitchFamily="34" charset="0"/>
            </a:rPr>
            <a:t> технология.</a:t>
          </a:r>
        </a:p>
        <a:p>
          <a:r>
            <a:rPr lang="ru-RU" sz="2400" baseline="0" dirty="0">
              <a:latin typeface="Arial" panose="020B0604020202020204" pitchFamily="34" charset="0"/>
              <a:cs typeface="Arial" panose="020B0604020202020204" pitchFamily="34" charset="0"/>
            </a:rPr>
            <a:t>Время игры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9A545-9069-4D01-AB1B-E0BB0D25747F}" type="parTrans" cxnId="{8E81AB78-FAE3-4B26-8F59-F07A9DD81E86}">
      <dgm:prSet/>
      <dgm:spPr/>
      <dgm:t>
        <a:bodyPr/>
        <a:lstStyle/>
        <a:p>
          <a:endParaRPr lang="ru-RU"/>
        </a:p>
      </dgm:t>
    </dgm:pt>
    <dgm:pt modelId="{F50FB3D7-C011-4C18-AD78-5095A3A14617}" type="sibTrans" cxnId="{8E81AB78-FAE3-4B26-8F59-F07A9DD81E86}">
      <dgm:prSet/>
      <dgm:spPr/>
      <dgm:t>
        <a:bodyPr/>
        <a:lstStyle/>
        <a:p>
          <a:endParaRPr lang="ru-RU"/>
        </a:p>
      </dgm:t>
    </dgm:pt>
    <dgm:pt modelId="{9E0F16B0-A922-4904-BFCA-D1A464BB0F70}">
      <dgm:prSet phldrT="[Текст]"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Технология семейные выходные</a:t>
          </a:r>
        </a:p>
      </dgm:t>
    </dgm:pt>
    <dgm:pt modelId="{23A3701C-0D0B-4975-83B3-898CF25DEC90}" type="parTrans" cxnId="{E7944601-9456-47ED-839C-431F3EC12A1C}">
      <dgm:prSet/>
      <dgm:spPr/>
      <dgm:t>
        <a:bodyPr/>
        <a:lstStyle/>
        <a:p>
          <a:endParaRPr lang="ru-RU"/>
        </a:p>
      </dgm:t>
    </dgm:pt>
    <dgm:pt modelId="{C0B523DD-A7F6-450B-AFC3-C00718B1EC1A}" type="sibTrans" cxnId="{E7944601-9456-47ED-839C-431F3EC12A1C}">
      <dgm:prSet/>
      <dgm:spPr/>
      <dgm:t>
        <a:bodyPr/>
        <a:lstStyle/>
        <a:p>
          <a:endParaRPr lang="ru-RU"/>
        </a:p>
      </dgm:t>
    </dgm:pt>
    <dgm:pt modelId="{6BEE4896-C55D-4AAC-89C5-44E4786B074B}" type="pres">
      <dgm:prSet presAssocID="{A7DEC8FF-4CB6-43A3-994A-E0ABC40C42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C6AB99-F28C-4D56-BE46-4EAFD2D22514}" type="pres">
      <dgm:prSet presAssocID="{029B4D79-E280-438E-A3E2-A3236D5C1FD7}" presName="root" presStyleCnt="0"/>
      <dgm:spPr/>
    </dgm:pt>
    <dgm:pt modelId="{E8444B81-B395-45A5-B01B-8FA067BF68A0}" type="pres">
      <dgm:prSet presAssocID="{029B4D79-E280-438E-A3E2-A3236D5C1FD7}" presName="rootComposite" presStyleCnt="0"/>
      <dgm:spPr/>
    </dgm:pt>
    <dgm:pt modelId="{CEF1CF13-5ACB-4CE5-BB9A-33BA33FBA0C6}" type="pres">
      <dgm:prSet presAssocID="{029B4D79-E280-438E-A3E2-A3236D5C1FD7}" presName="rootText" presStyleLbl="node1" presStyleIdx="0" presStyleCnt="2"/>
      <dgm:spPr/>
    </dgm:pt>
    <dgm:pt modelId="{9734B090-6E7E-4924-A922-208073D13C7B}" type="pres">
      <dgm:prSet presAssocID="{029B4D79-E280-438E-A3E2-A3236D5C1FD7}" presName="rootConnector" presStyleLbl="node1" presStyleIdx="0" presStyleCnt="2"/>
      <dgm:spPr/>
    </dgm:pt>
    <dgm:pt modelId="{D4D6A6DA-C09C-4601-ABF1-21705B51BB1F}" type="pres">
      <dgm:prSet presAssocID="{029B4D79-E280-438E-A3E2-A3236D5C1FD7}" presName="childShape" presStyleCnt="0"/>
      <dgm:spPr/>
    </dgm:pt>
    <dgm:pt modelId="{5AEAEFD3-3572-4CE2-8E87-52E5AECA6D89}" type="pres">
      <dgm:prSet presAssocID="{E7C91503-D55A-4AD4-978A-43AEEB3A9CCC}" presName="Name13" presStyleLbl="parChTrans1D2" presStyleIdx="0" presStyleCnt="4"/>
      <dgm:spPr/>
    </dgm:pt>
    <dgm:pt modelId="{76E89D41-6F0B-472D-92D1-319ED000DFD0}" type="pres">
      <dgm:prSet presAssocID="{5BDCC542-3B6D-4247-844F-413B431AEA6C}" presName="childText" presStyleLbl="bgAcc1" presStyleIdx="0" presStyleCnt="4">
        <dgm:presLayoutVars>
          <dgm:bulletEnabled val="1"/>
        </dgm:presLayoutVars>
      </dgm:prSet>
      <dgm:spPr/>
    </dgm:pt>
    <dgm:pt modelId="{EC52F458-8B2A-4C82-B2D6-2072BA855DC2}" type="pres">
      <dgm:prSet presAssocID="{05554A87-2273-4491-9083-F8AF6B3650AA}" presName="Name13" presStyleLbl="parChTrans1D2" presStyleIdx="1" presStyleCnt="4"/>
      <dgm:spPr/>
    </dgm:pt>
    <dgm:pt modelId="{55556F64-F293-4F45-AA3D-E824D0551E6E}" type="pres">
      <dgm:prSet presAssocID="{B3F17414-A098-47AA-B3D1-9C7F51247242}" presName="childText" presStyleLbl="bgAcc1" presStyleIdx="1" presStyleCnt="4" custLinFactNeighborX="906" custLinFactNeighborY="-1593">
        <dgm:presLayoutVars>
          <dgm:bulletEnabled val="1"/>
        </dgm:presLayoutVars>
      </dgm:prSet>
      <dgm:spPr/>
    </dgm:pt>
    <dgm:pt modelId="{D604FC4E-33FE-44AE-93E3-EF7F267C4020}" type="pres">
      <dgm:prSet presAssocID="{25E341A1-2F0D-480B-90DB-61CEC7E6E8F4}" presName="root" presStyleCnt="0"/>
      <dgm:spPr/>
    </dgm:pt>
    <dgm:pt modelId="{1CE566BF-6211-47A5-AF1F-A94EE3A21B75}" type="pres">
      <dgm:prSet presAssocID="{25E341A1-2F0D-480B-90DB-61CEC7E6E8F4}" presName="rootComposite" presStyleCnt="0"/>
      <dgm:spPr/>
    </dgm:pt>
    <dgm:pt modelId="{30EA0B88-3A8D-4AC7-98D3-ED65DCB0588F}" type="pres">
      <dgm:prSet presAssocID="{25E341A1-2F0D-480B-90DB-61CEC7E6E8F4}" presName="rootText" presStyleLbl="node1" presStyleIdx="1" presStyleCnt="2"/>
      <dgm:spPr/>
    </dgm:pt>
    <dgm:pt modelId="{A7E15A25-B0BE-4169-8740-370A0077005A}" type="pres">
      <dgm:prSet presAssocID="{25E341A1-2F0D-480B-90DB-61CEC7E6E8F4}" presName="rootConnector" presStyleLbl="node1" presStyleIdx="1" presStyleCnt="2"/>
      <dgm:spPr/>
    </dgm:pt>
    <dgm:pt modelId="{8ED39D56-A3B8-452D-A23E-E4A8B413F5F9}" type="pres">
      <dgm:prSet presAssocID="{25E341A1-2F0D-480B-90DB-61CEC7E6E8F4}" presName="childShape" presStyleCnt="0"/>
      <dgm:spPr/>
    </dgm:pt>
    <dgm:pt modelId="{8C6B7164-028F-4588-8AE6-153B4D5D40A5}" type="pres">
      <dgm:prSet presAssocID="{6B69A545-9069-4D01-AB1B-E0BB0D25747F}" presName="Name13" presStyleLbl="parChTrans1D2" presStyleIdx="2" presStyleCnt="4"/>
      <dgm:spPr/>
    </dgm:pt>
    <dgm:pt modelId="{B24D1FBD-307F-427A-B5EC-0E3100EA2727}" type="pres">
      <dgm:prSet presAssocID="{B1931E9E-1C5E-4EBF-A2E6-4DC87109A14A}" presName="childText" presStyleLbl="bgAcc1" presStyleIdx="2" presStyleCnt="4">
        <dgm:presLayoutVars>
          <dgm:bulletEnabled val="1"/>
        </dgm:presLayoutVars>
      </dgm:prSet>
      <dgm:spPr/>
    </dgm:pt>
    <dgm:pt modelId="{93A3C81E-D27E-4983-93AB-6C63CD53FAB3}" type="pres">
      <dgm:prSet presAssocID="{23A3701C-0D0B-4975-83B3-898CF25DEC90}" presName="Name13" presStyleLbl="parChTrans1D2" presStyleIdx="3" presStyleCnt="4"/>
      <dgm:spPr/>
    </dgm:pt>
    <dgm:pt modelId="{67D2BFE5-F258-46D9-ABA0-FB1EBFC95F97}" type="pres">
      <dgm:prSet presAssocID="{9E0F16B0-A922-4904-BFCA-D1A464BB0F70}" presName="childText" presStyleLbl="bgAcc1" presStyleIdx="3" presStyleCnt="4" custLinFactNeighborX="-2381" custLinFactNeighborY="98">
        <dgm:presLayoutVars>
          <dgm:bulletEnabled val="1"/>
        </dgm:presLayoutVars>
      </dgm:prSet>
      <dgm:spPr/>
    </dgm:pt>
  </dgm:ptLst>
  <dgm:cxnLst>
    <dgm:cxn modelId="{12AEAE00-0DE7-4401-9AD2-E560D29E44F2}" type="presOf" srcId="{029B4D79-E280-438E-A3E2-A3236D5C1FD7}" destId="{9734B090-6E7E-4924-A922-208073D13C7B}" srcOrd="1" destOrd="0" presId="urn:microsoft.com/office/officeart/2005/8/layout/hierarchy3"/>
    <dgm:cxn modelId="{E7944601-9456-47ED-839C-431F3EC12A1C}" srcId="{25E341A1-2F0D-480B-90DB-61CEC7E6E8F4}" destId="{9E0F16B0-A922-4904-BFCA-D1A464BB0F70}" srcOrd="1" destOrd="0" parTransId="{23A3701C-0D0B-4975-83B3-898CF25DEC90}" sibTransId="{C0B523DD-A7F6-450B-AFC3-C00718B1EC1A}"/>
    <dgm:cxn modelId="{2A245706-D13C-4460-8729-DA9543740974}" type="presOf" srcId="{5BDCC542-3B6D-4247-844F-413B431AEA6C}" destId="{76E89D41-6F0B-472D-92D1-319ED000DFD0}" srcOrd="0" destOrd="0" presId="urn:microsoft.com/office/officeart/2005/8/layout/hierarchy3"/>
    <dgm:cxn modelId="{6C53EE16-6CF9-4B81-B128-C4C632ABD38D}" type="presOf" srcId="{B3F17414-A098-47AA-B3D1-9C7F51247242}" destId="{55556F64-F293-4F45-AA3D-E824D0551E6E}" srcOrd="0" destOrd="0" presId="urn:microsoft.com/office/officeart/2005/8/layout/hierarchy3"/>
    <dgm:cxn modelId="{EA7C051C-66B3-4968-8D51-9F44835AFD05}" type="presOf" srcId="{6B69A545-9069-4D01-AB1B-E0BB0D25747F}" destId="{8C6B7164-028F-4588-8AE6-153B4D5D40A5}" srcOrd="0" destOrd="0" presId="urn:microsoft.com/office/officeart/2005/8/layout/hierarchy3"/>
    <dgm:cxn modelId="{2A3DEA23-CCC2-4762-951E-77800EDCF89E}" srcId="{029B4D79-E280-438E-A3E2-A3236D5C1FD7}" destId="{B3F17414-A098-47AA-B3D1-9C7F51247242}" srcOrd="1" destOrd="0" parTransId="{05554A87-2273-4491-9083-F8AF6B3650AA}" sibTransId="{411347B3-ABE6-4D20-B438-506369F6F15D}"/>
    <dgm:cxn modelId="{71077C27-1605-4C1A-A9FD-5D4C1EFBFFBD}" type="presOf" srcId="{B1931E9E-1C5E-4EBF-A2E6-4DC87109A14A}" destId="{B24D1FBD-307F-427A-B5EC-0E3100EA2727}" srcOrd="0" destOrd="0" presId="urn:microsoft.com/office/officeart/2005/8/layout/hierarchy3"/>
    <dgm:cxn modelId="{7F29442C-8660-4DC8-B062-45556910B696}" type="presOf" srcId="{E7C91503-D55A-4AD4-978A-43AEEB3A9CCC}" destId="{5AEAEFD3-3572-4CE2-8E87-52E5AECA6D89}" srcOrd="0" destOrd="0" presId="urn:microsoft.com/office/officeart/2005/8/layout/hierarchy3"/>
    <dgm:cxn modelId="{FA576E3D-1442-4D43-B179-FB8B43B1B1C3}" srcId="{A7DEC8FF-4CB6-43A3-994A-E0ABC40C42AB}" destId="{25E341A1-2F0D-480B-90DB-61CEC7E6E8F4}" srcOrd="1" destOrd="0" parTransId="{5DD95708-C996-472D-9F5E-0A2CC57CAFA1}" sibTransId="{3DD40A1E-54D0-44A0-A5AA-F4625673C8D3}"/>
    <dgm:cxn modelId="{5EDAE550-28D3-4D53-AAF7-3B7010259C47}" srcId="{A7DEC8FF-4CB6-43A3-994A-E0ABC40C42AB}" destId="{029B4D79-E280-438E-A3E2-A3236D5C1FD7}" srcOrd="0" destOrd="0" parTransId="{BE968FB1-6399-49A1-90FB-DA507A118B7C}" sibTransId="{D1E42F4C-5F38-42EB-83E9-D3C46C980F1A}"/>
    <dgm:cxn modelId="{5F5DF270-FF4A-484F-B4DB-31A02611DFD7}" type="presOf" srcId="{25E341A1-2F0D-480B-90DB-61CEC7E6E8F4}" destId="{30EA0B88-3A8D-4AC7-98D3-ED65DCB0588F}" srcOrd="0" destOrd="0" presId="urn:microsoft.com/office/officeart/2005/8/layout/hierarchy3"/>
    <dgm:cxn modelId="{8E81AB78-FAE3-4B26-8F59-F07A9DD81E86}" srcId="{25E341A1-2F0D-480B-90DB-61CEC7E6E8F4}" destId="{B1931E9E-1C5E-4EBF-A2E6-4DC87109A14A}" srcOrd="0" destOrd="0" parTransId="{6B69A545-9069-4D01-AB1B-E0BB0D25747F}" sibTransId="{F50FB3D7-C011-4C18-AD78-5095A3A14617}"/>
    <dgm:cxn modelId="{3B322A7F-2911-4179-A30B-6F42E5801E99}" type="presOf" srcId="{029B4D79-E280-438E-A3E2-A3236D5C1FD7}" destId="{CEF1CF13-5ACB-4CE5-BB9A-33BA33FBA0C6}" srcOrd="0" destOrd="0" presId="urn:microsoft.com/office/officeart/2005/8/layout/hierarchy3"/>
    <dgm:cxn modelId="{D018ED88-A788-4B97-82A4-D6993FCC63D9}" type="presOf" srcId="{05554A87-2273-4491-9083-F8AF6B3650AA}" destId="{EC52F458-8B2A-4C82-B2D6-2072BA855DC2}" srcOrd="0" destOrd="0" presId="urn:microsoft.com/office/officeart/2005/8/layout/hierarchy3"/>
    <dgm:cxn modelId="{62EDCF8F-774F-4CDC-8843-F08CDCBA2317}" type="presOf" srcId="{23A3701C-0D0B-4975-83B3-898CF25DEC90}" destId="{93A3C81E-D27E-4983-93AB-6C63CD53FAB3}" srcOrd="0" destOrd="0" presId="urn:microsoft.com/office/officeart/2005/8/layout/hierarchy3"/>
    <dgm:cxn modelId="{A9F91594-786F-4DE0-9872-1C2312122053}" type="presOf" srcId="{25E341A1-2F0D-480B-90DB-61CEC7E6E8F4}" destId="{A7E15A25-B0BE-4169-8740-370A0077005A}" srcOrd="1" destOrd="0" presId="urn:microsoft.com/office/officeart/2005/8/layout/hierarchy3"/>
    <dgm:cxn modelId="{B97692AC-C7A7-42E1-A987-3FC9D8E9B0AB}" srcId="{029B4D79-E280-438E-A3E2-A3236D5C1FD7}" destId="{5BDCC542-3B6D-4247-844F-413B431AEA6C}" srcOrd="0" destOrd="0" parTransId="{E7C91503-D55A-4AD4-978A-43AEEB3A9CCC}" sibTransId="{B7C36D3C-4803-4FD2-9830-0123C8427522}"/>
    <dgm:cxn modelId="{8A25E3F5-5642-4597-B665-2D6CDFCF1C8D}" type="presOf" srcId="{A7DEC8FF-4CB6-43A3-994A-E0ABC40C42AB}" destId="{6BEE4896-C55D-4AAC-89C5-44E4786B074B}" srcOrd="0" destOrd="0" presId="urn:microsoft.com/office/officeart/2005/8/layout/hierarchy3"/>
    <dgm:cxn modelId="{75C372FE-0AD1-4750-8F1E-3257A5E3BD23}" type="presOf" srcId="{9E0F16B0-A922-4904-BFCA-D1A464BB0F70}" destId="{67D2BFE5-F258-46D9-ABA0-FB1EBFC95F97}" srcOrd="0" destOrd="0" presId="urn:microsoft.com/office/officeart/2005/8/layout/hierarchy3"/>
    <dgm:cxn modelId="{07BB25F3-242F-40D1-BDBA-280C47122DA2}" type="presParOf" srcId="{6BEE4896-C55D-4AAC-89C5-44E4786B074B}" destId="{27C6AB99-F28C-4D56-BE46-4EAFD2D22514}" srcOrd="0" destOrd="0" presId="urn:microsoft.com/office/officeart/2005/8/layout/hierarchy3"/>
    <dgm:cxn modelId="{4E0ECF6E-0991-4B5F-98A6-452004EF5A82}" type="presParOf" srcId="{27C6AB99-F28C-4D56-BE46-4EAFD2D22514}" destId="{E8444B81-B395-45A5-B01B-8FA067BF68A0}" srcOrd="0" destOrd="0" presId="urn:microsoft.com/office/officeart/2005/8/layout/hierarchy3"/>
    <dgm:cxn modelId="{9D59E941-D45E-4427-B091-62B8116D3D1F}" type="presParOf" srcId="{E8444B81-B395-45A5-B01B-8FA067BF68A0}" destId="{CEF1CF13-5ACB-4CE5-BB9A-33BA33FBA0C6}" srcOrd="0" destOrd="0" presId="urn:microsoft.com/office/officeart/2005/8/layout/hierarchy3"/>
    <dgm:cxn modelId="{1A0D5038-243A-4A48-8D79-A87B32837CA1}" type="presParOf" srcId="{E8444B81-B395-45A5-B01B-8FA067BF68A0}" destId="{9734B090-6E7E-4924-A922-208073D13C7B}" srcOrd="1" destOrd="0" presId="urn:microsoft.com/office/officeart/2005/8/layout/hierarchy3"/>
    <dgm:cxn modelId="{C586DD86-6F7E-42DE-BF69-66146FEE14E1}" type="presParOf" srcId="{27C6AB99-F28C-4D56-BE46-4EAFD2D22514}" destId="{D4D6A6DA-C09C-4601-ABF1-21705B51BB1F}" srcOrd="1" destOrd="0" presId="urn:microsoft.com/office/officeart/2005/8/layout/hierarchy3"/>
    <dgm:cxn modelId="{9AC0F32A-D5B3-4216-AB8F-8359C74D03E5}" type="presParOf" srcId="{D4D6A6DA-C09C-4601-ABF1-21705B51BB1F}" destId="{5AEAEFD3-3572-4CE2-8E87-52E5AECA6D89}" srcOrd="0" destOrd="0" presId="urn:microsoft.com/office/officeart/2005/8/layout/hierarchy3"/>
    <dgm:cxn modelId="{96E95FBB-5C59-4827-B029-725049A7E388}" type="presParOf" srcId="{D4D6A6DA-C09C-4601-ABF1-21705B51BB1F}" destId="{76E89D41-6F0B-472D-92D1-319ED000DFD0}" srcOrd="1" destOrd="0" presId="urn:microsoft.com/office/officeart/2005/8/layout/hierarchy3"/>
    <dgm:cxn modelId="{1EF626E0-C724-40B6-8F14-812F2DAC3FE4}" type="presParOf" srcId="{D4D6A6DA-C09C-4601-ABF1-21705B51BB1F}" destId="{EC52F458-8B2A-4C82-B2D6-2072BA855DC2}" srcOrd="2" destOrd="0" presId="urn:microsoft.com/office/officeart/2005/8/layout/hierarchy3"/>
    <dgm:cxn modelId="{EB2D9850-3346-48F7-A69C-D42D0CCE93CD}" type="presParOf" srcId="{D4D6A6DA-C09C-4601-ABF1-21705B51BB1F}" destId="{55556F64-F293-4F45-AA3D-E824D0551E6E}" srcOrd="3" destOrd="0" presId="urn:microsoft.com/office/officeart/2005/8/layout/hierarchy3"/>
    <dgm:cxn modelId="{D4689420-2248-4365-8A0C-D426EA344299}" type="presParOf" srcId="{6BEE4896-C55D-4AAC-89C5-44E4786B074B}" destId="{D604FC4E-33FE-44AE-93E3-EF7F267C4020}" srcOrd="1" destOrd="0" presId="urn:microsoft.com/office/officeart/2005/8/layout/hierarchy3"/>
    <dgm:cxn modelId="{F6D4C9EE-EA77-4E91-8B99-7C93A74BE053}" type="presParOf" srcId="{D604FC4E-33FE-44AE-93E3-EF7F267C4020}" destId="{1CE566BF-6211-47A5-AF1F-A94EE3A21B75}" srcOrd="0" destOrd="0" presId="urn:microsoft.com/office/officeart/2005/8/layout/hierarchy3"/>
    <dgm:cxn modelId="{B5A6066B-086C-40C3-BC3D-ACAA4BD345BC}" type="presParOf" srcId="{1CE566BF-6211-47A5-AF1F-A94EE3A21B75}" destId="{30EA0B88-3A8D-4AC7-98D3-ED65DCB0588F}" srcOrd="0" destOrd="0" presId="urn:microsoft.com/office/officeart/2005/8/layout/hierarchy3"/>
    <dgm:cxn modelId="{301B5D09-8B84-4415-A379-24CB31AF4ABD}" type="presParOf" srcId="{1CE566BF-6211-47A5-AF1F-A94EE3A21B75}" destId="{A7E15A25-B0BE-4169-8740-370A0077005A}" srcOrd="1" destOrd="0" presId="urn:microsoft.com/office/officeart/2005/8/layout/hierarchy3"/>
    <dgm:cxn modelId="{86DFB390-B96A-4AE0-A0AA-4F2A6E8CDD5A}" type="presParOf" srcId="{D604FC4E-33FE-44AE-93E3-EF7F267C4020}" destId="{8ED39D56-A3B8-452D-A23E-E4A8B413F5F9}" srcOrd="1" destOrd="0" presId="urn:microsoft.com/office/officeart/2005/8/layout/hierarchy3"/>
    <dgm:cxn modelId="{9154A224-EA03-4344-BE48-854F86A8661B}" type="presParOf" srcId="{8ED39D56-A3B8-452D-A23E-E4A8B413F5F9}" destId="{8C6B7164-028F-4588-8AE6-153B4D5D40A5}" srcOrd="0" destOrd="0" presId="urn:microsoft.com/office/officeart/2005/8/layout/hierarchy3"/>
    <dgm:cxn modelId="{5620A535-DA89-40F3-A22E-5A9BF6A877C0}" type="presParOf" srcId="{8ED39D56-A3B8-452D-A23E-E4A8B413F5F9}" destId="{B24D1FBD-307F-427A-B5EC-0E3100EA2727}" srcOrd="1" destOrd="0" presId="urn:microsoft.com/office/officeart/2005/8/layout/hierarchy3"/>
    <dgm:cxn modelId="{7393B028-7FA8-44EF-84BD-39BCD6AF2A47}" type="presParOf" srcId="{8ED39D56-A3B8-452D-A23E-E4A8B413F5F9}" destId="{93A3C81E-D27E-4983-93AB-6C63CD53FAB3}" srcOrd="2" destOrd="0" presId="urn:microsoft.com/office/officeart/2005/8/layout/hierarchy3"/>
    <dgm:cxn modelId="{8E2B2880-989B-4483-A6D1-DEE8F8445710}" type="presParOf" srcId="{8ED39D56-A3B8-452D-A23E-E4A8B413F5F9}" destId="{67D2BFE5-F258-46D9-ABA0-FB1EBFC95F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A721D7-530E-4123-BE1C-1B97D5027F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0A292-E57E-4B3C-BA9C-A35F48E0AF7A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Доски выбора</a:t>
          </a:r>
        </a:p>
      </dgm:t>
    </dgm:pt>
    <dgm:pt modelId="{68595AC0-0FAF-480E-A1DD-416D8F0DA347}" type="parTrans" cxnId="{42288856-41F4-4A65-A21C-051ADDFD8FAB}">
      <dgm:prSet/>
      <dgm:spPr/>
      <dgm:t>
        <a:bodyPr/>
        <a:lstStyle/>
        <a:p>
          <a:endParaRPr lang="ru-RU"/>
        </a:p>
      </dgm:t>
    </dgm:pt>
    <dgm:pt modelId="{AB9C4066-CFBA-44BE-8DF3-ECB3B8FD9597}" type="sibTrans" cxnId="{42288856-41F4-4A65-A21C-051ADDFD8FAB}">
      <dgm:prSet/>
      <dgm:spPr/>
      <dgm:t>
        <a:bodyPr/>
        <a:lstStyle/>
        <a:p>
          <a:endParaRPr lang="ru-RU"/>
        </a:p>
      </dgm:t>
    </dgm:pt>
    <dgm:pt modelId="{9B971C35-554A-40FE-8B93-AF9ECAC68E94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Центры хранения</a:t>
          </a:r>
        </a:p>
      </dgm:t>
    </dgm:pt>
    <dgm:pt modelId="{038D5446-26ED-4DD4-9F97-F92CC47A34E8}" type="parTrans" cxnId="{38AEC7C6-53F9-4697-A7ED-B5E6AD734BE0}">
      <dgm:prSet/>
      <dgm:spPr/>
      <dgm:t>
        <a:bodyPr/>
        <a:lstStyle/>
        <a:p>
          <a:endParaRPr lang="ru-RU"/>
        </a:p>
      </dgm:t>
    </dgm:pt>
    <dgm:pt modelId="{FD11230B-3AB3-498D-8325-7292FC333B61}" type="sibTrans" cxnId="{38AEC7C6-53F9-4697-A7ED-B5E6AD734BE0}">
      <dgm:prSet/>
      <dgm:spPr/>
      <dgm:t>
        <a:bodyPr/>
        <a:lstStyle/>
        <a:p>
          <a:endParaRPr lang="ru-RU"/>
        </a:p>
      </dgm:t>
    </dgm:pt>
    <dgm:pt modelId="{392C52B8-FAAC-430E-83AD-8B9747D7E9FF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Детские научные лаборатории</a:t>
          </a:r>
        </a:p>
      </dgm:t>
    </dgm:pt>
    <dgm:pt modelId="{7E742A92-6BE4-462B-B26C-83639F7D09FE}" type="parTrans" cxnId="{3B9F212B-F7E2-40A3-A50C-8B9F361916DC}">
      <dgm:prSet/>
      <dgm:spPr/>
      <dgm:t>
        <a:bodyPr/>
        <a:lstStyle/>
        <a:p>
          <a:endParaRPr lang="ru-RU"/>
        </a:p>
      </dgm:t>
    </dgm:pt>
    <dgm:pt modelId="{BD040790-36AC-4A0D-9458-9A69D42EA9CB}" type="sibTrans" cxnId="{3B9F212B-F7E2-40A3-A50C-8B9F361916DC}">
      <dgm:prSet/>
      <dgm:spPr/>
      <dgm:t>
        <a:bodyPr/>
        <a:lstStyle/>
        <a:p>
          <a:endParaRPr lang="ru-RU"/>
        </a:p>
      </dgm:t>
    </dgm:pt>
    <dgm:pt modelId="{AA3E0A09-6125-4A37-8D7A-CB54D18E0709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Дневник успешных достижений</a:t>
          </a:r>
        </a:p>
      </dgm:t>
    </dgm:pt>
    <dgm:pt modelId="{FB141346-7C80-49FD-9961-2C117477E0B6}" type="parTrans" cxnId="{EB321E3E-C1B1-406D-9472-E2CE7846456F}">
      <dgm:prSet/>
      <dgm:spPr/>
      <dgm:t>
        <a:bodyPr/>
        <a:lstStyle/>
        <a:p>
          <a:endParaRPr lang="ru-RU"/>
        </a:p>
      </dgm:t>
    </dgm:pt>
    <dgm:pt modelId="{32E2625D-1257-4CD2-91EB-297C180C4321}" type="sibTrans" cxnId="{EB321E3E-C1B1-406D-9472-E2CE7846456F}">
      <dgm:prSet/>
      <dgm:spPr/>
      <dgm:t>
        <a:bodyPr/>
        <a:lstStyle/>
        <a:p>
          <a:endParaRPr lang="ru-RU"/>
        </a:p>
      </dgm:t>
    </dgm:pt>
    <dgm:pt modelId="{98E131C0-93B2-47A4-9C7A-62C970E19162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Интерактивные панно</a:t>
          </a:r>
        </a:p>
      </dgm:t>
    </dgm:pt>
    <dgm:pt modelId="{88B7F38C-47D8-4582-9D88-208EA7416FAC}" type="parTrans" cxnId="{39D4627A-9420-4D6C-9495-1A2D2F36536F}">
      <dgm:prSet/>
      <dgm:spPr/>
      <dgm:t>
        <a:bodyPr/>
        <a:lstStyle/>
        <a:p>
          <a:endParaRPr lang="ru-RU"/>
        </a:p>
      </dgm:t>
    </dgm:pt>
    <dgm:pt modelId="{EF66647C-7DB2-4269-A00B-FF6262F5B948}" type="sibTrans" cxnId="{39D4627A-9420-4D6C-9495-1A2D2F36536F}">
      <dgm:prSet/>
      <dgm:spPr/>
      <dgm:t>
        <a:bodyPr/>
        <a:lstStyle/>
        <a:p>
          <a:endParaRPr lang="ru-RU"/>
        </a:p>
      </dgm:t>
    </dgm:pt>
    <dgm:pt modelId="{9725FB9A-C7C2-4394-9A6A-5C8D74418712}" type="pres">
      <dgm:prSet presAssocID="{B7A721D7-530E-4123-BE1C-1B97D5027FA0}" presName="Name0" presStyleCnt="0">
        <dgm:presLayoutVars>
          <dgm:chMax val="7"/>
          <dgm:chPref val="7"/>
          <dgm:dir/>
        </dgm:presLayoutVars>
      </dgm:prSet>
      <dgm:spPr/>
    </dgm:pt>
    <dgm:pt modelId="{F0673C42-A467-449E-968D-2275410E9F92}" type="pres">
      <dgm:prSet presAssocID="{B7A721D7-530E-4123-BE1C-1B97D5027FA0}" presName="Name1" presStyleCnt="0"/>
      <dgm:spPr/>
    </dgm:pt>
    <dgm:pt modelId="{27BC2BCD-73E3-400A-8C5C-A210683BAC9E}" type="pres">
      <dgm:prSet presAssocID="{B7A721D7-530E-4123-BE1C-1B97D5027FA0}" presName="cycle" presStyleCnt="0"/>
      <dgm:spPr/>
    </dgm:pt>
    <dgm:pt modelId="{062F5690-C328-4AF4-9C54-446797290FDF}" type="pres">
      <dgm:prSet presAssocID="{B7A721D7-530E-4123-BE1C-1B97D5027FA0}" presName="srcNode" presStyleLbl="node1" presStyleIdx="0" presStyleCnt="5"/>
      <dgm:spPr/>
    </dgm:pt>
    <dgm:pt modelId="{E618E6C8-71FA-4449-A807-0FC0064B70B5}" type="pres">
      <dgm:prSet presAssocID="{B7A721D7-530E-4123-BE1C-1B97D5027FA0}" presName="conn" presStyleLbl="parChTrans1D2" presStyleIdx="0" presStyleCnt="1"/>
      <dgm:spPr/>
    </dgm:pt>
    <dgm:pt modelId="{34B81BFA-8807-4D0C-AC89-3E7F11FA00C5}" type="pres">
      <dgm:prSet presAssocID="{B7A721D7-530E-4123-BE1C-1B97D5027FA0}" presName="extraNode" presStyleLbl="node1" presStyleIdx="0" presStyleCnt="5"/>
      <dgm:spPr/>
    </dgm:pt>
    <dgm:pt modelId="{5A12137E-B390-426E-95B8-062AD65B8777}" type="pres">
      <dgm:prSet presAssocID="{B7A721D7-530E-4123-BE1C-1B97D5027FA0}" presName="dstNode" presStyleLbl="node1" presStyleIdx="0" presStyleCnt="5"/>
      <dgm:spPr/>
    </dgm:pt>
    <dgm:pt modelId="{BF146312-C529-4461-9AF3-4129E7C772F3}" type="pres">
      <dgm:prSet presAssocID="{4920A292-E57E-4B3C-BA9C-A35F48E0AF7A}" presName="text_1" presStyleLbl="node1" presStyleIdx="0" presStyleCnt="5">
        <dgm:presLayoutVars>
          <dgm:bulletEnabled val="1"/>
        </dgm:presLayoutVars>
      </dgm:prSet>
      <dgm:spPr/>
    </dgm:pt>
    <dgm:pt modelId="{EF53B8F7-3B05-44FD-AAC8-94B87996C6FE}" type="pres">
      <dgm:prSet presAssocID="{4920A292-E57E-4B3C-BA9C-A35F48E0AF7A}" presName="accent_1" presStyleCnt="0"/>
      <dgm:spPr/>
    </dgm:pt>
    <dgm:pt modelId="{DA324413-9FF0-46BF-BA6B-C6EC95F867CF}" type="pres">
      <dgm:prSet presAssocID="{4920A292-E57E-4B3C-BA9C-A35F48E0AF7A}" presName="accentRepeatNode" presStyleLbl="solidFgAcc1" presStyleIdx="0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9A6C968-2663-4CAB-BE1C-2C1C126315EA}" type="pres">
      <dgm:prSet presAssocID="{9B971C35-554A-40FE-8B93-AF9ECAC68E94}" presName="text_2" presStyleLbl="node1" presStyleIdx="1" presStyleCnt="5">
        <dgm:presLayoutVars>
          <dgm:bulletEnabled val="1"/>
        </dgm:presLayoutVars>
      </dgm:prSet>
      <dgm:spPr/>
    </dgm:pt>
    <dgm:pt modelId="{53ED795B-7337-4BF3-AF80-CB352E631A3C}" type="pres">
      <dgm:prSet presAssocID="{9B971C35-554A-40FE-8B93-AF9ECAC68E94}" presName="accent_2" presStyleCnt="0"/>
      <dgm:spPr/>
    </dgm:pt>
    <dgm:pt modelId="{97FD6BB1-52D7-4BE3-93A6-AB379C98451B}" type="pres">
      <dgm:prSet presAssocID="{9B971C35-554A-40FE-8B93-AF9ECAC68E94}" presName="accentRepeatNode" presStyleLbl="solidFgAcc1" presStyleIdx="1" presStyleCnt="5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D7CA275-105F-49FE-B745-0C6621E0D3C2}" type="pres">
      <dgm:prSet presAssocID="{392C52B8-FAAC-430E-83AD-8B9747D7E9FF}" presName="text_3" presStyleLbl="node1" presStyleIdx="2" presStyleCnt="5">
        <dgm:presLayoutVars>
          <dgm:bulletEnabled val="1"/>
        </dgm:presLayoutVars>
      </dgm:prSet>
      <dgm:spPr/>
    </dgm:pt>
    <dgm:pt modelId="{BE99DECF-59CB-4837-882C-16C659552640}" type="pres">
      <dgm:prSet presAssocID="{392C52B8-FAAC-430E-83AD-8B9747D7E9FF}" presName="accent_3" presStyleCnt="0"/>
      <dgm:spPr/>
    </dgm:pt>
    <dgm:pt modelId="{3BFFC477-898C-48EB-8F89-8CCD84E78D83}" type="pres">
      <dgm:prSet presAssocID="{392C52B8-FAAC-430E-83AD-8B9747D7E9FF}" presName="accentRepeatNode" presStyleLbl="solidFgAcc1" presStyleIdx="2" presStyleCnt="5" custLinFactNeighborX="-8332" custLinFactNeighborY="3082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11E8E5E-2A8B-4DEA-A6CF-A2D17E94F97D}" type="pres">
      <dgm:prSet presAssocID="{98E131C0-93B2-47A4-9C7A-62C970E19162}" presName="text_4" presStyleLbl="node1" presStyleIdx="3" presStyleCnt="5">
        <dgm:presLayoutVars>
          <dgm:bulletEnabled val="1"/>
        </dgm:presLayoutVars>
      </dgm:prSet>
      <dgm:spPr/>
    </dgm:pt>
    <dgm:pt modelId="{E998F8D3-30C9-4AD9-B43D-090171D14B4A}" type="pres">
      <dgm:prSet presAssocID="{98E131C0-93B2-47A4-9C7A-62C970E19162}" presName="accent_4" presStyleCnt="0"/>
      <dgm:spPr/>
    </dgm:pt>
    <dgm:pt modelId="{9E5C917E-5FB5-474E-BB79-164D08CB17DB}" type="pres">
      <dgm:prSet presAssocID="{98E131C0-93B2-47A4-9C7A-62C970E19162}" presName="accentRepeatNode" presStyleLbl="solidFgAcc1" presStyleIdx="3" presStyleCnt="5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04BAD20-56BE-4AE7-BB40-5A93D16C3C10}" type="pres">
      <dgm:prSet presAssocID="{AA3E0A09-6125-4A37-8D7A-CB54D18E0709}" presName="text_5" presStyleLbl="node1" presStyleIdx="4" presStyleCnt="5">
        <dgm:presLayoutVars>
          <dgm:bulletEnabled val="1"/>
        </dgm:presLayoutVars>
      </dgm:prSet>
      <dgm:spPr/>
    </dgm:pt>
    <dgm:pt modelId="{FB3C75E5-266F-4A3A-AF09-E2650BCCAFE5}" type="pres">
      <dgm:prSet presAssocID="{AA3E0A09-6125-4A37-8D7A-CB54D18E0709}" presName="accent_5" presStyleCnt="0"/>
      <dgm:spPr/>
    </dgm:pt>
    <dgm:pt modelId="{1A38DA7E-6B9F-4CA3-B3BB-A7D980BEDB43}" type="pres">
      <dgm:prSet presAssocID="{AA3E0A09-6125-4A37-8D7A-CB54D18E0709}" presName="accentRepeatNode" presStyleLbl="solidFgAcc1" presStyleIdx="4" presStyleCnt="5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93B40127-E2C9-4FED-B9B8-1A2EDC99187F}" type="presOf" srcId="{4920A292-E57E-4B3C-BA9C-A35F48E0AF7A}" destId="{BF146312-C529-4461-9AF3-4129E7C772F3}" srcOrd="0" destOrd="0" presId="urn:microsoft.com/office/officeart/2008/layout/VerticalCurvedList"/>
    <dgm:cxn modelId="{3B9F212B-F7E2-40A3-A50C-8B9F361916DC}" srcId="{B7A721D7-530E-4123-BE1C-1B97D5027FA0}" destId="{392C52B8-FAAC-430E-83AD-8B9747D7E9FF}" srcOrd="2" destOrd="0" parTransId="{7E742A92-6BE4-462B-B26C-83639F7D09FE}" sibTransId="{BD040790-36AC-4A0D-9458-9A69D42EA9CB}"/>
    <dgm:cxn modelId="{EB321E3E-C1B1-406D-9472-E2CE7846456F}" srcId="{B7A721D7-530E-4123-BE1C-1B97D5027FA0}" destId="{AA3E0A09-6125-4A37-8D7A-CB54D18E0709}" srcOrd="4" destOrd="0" parTransId="{FB141346-7C80-49FD-9961-2C117477E0B6}" sibTransId="{32E2625D-1257-4CD2-91EB-297C180C4321}"/>
    <dgm:cxn modelId="{2973A354-426D-4620-9BFF-7237DE59E780}" type="presOf" srcId="{AA3E0A09-6125-4A37-8D7A-CB54D18E0709}" destId="{504BAD20-56BE-4AE7-BB40-5A93D16C3C10}" srcOrd="0" destOrd="0" presId="urn:microsoft.com/office/officeart/2008/layout/VerticalCurvedList"/>
    <dgm:cxn modelId="{74B72056-78AB-494C-9165-DC15550D776F}" type="presOf" srcId="{98E131C0-93B2-47A4-9C7A-62C970E19162}" destId="{C11E8E5E-2A8B-4DEA-A6CF-A2D17E94F97D}" srcOrd="0" destOrd="0" presId="urn:microsoft.com/office/officeart/2008/layout/VerticalCurvedList"/>
    <dgm:cxn modelId="{42288856-41F4-4A65-A21C-051ADDFD8FAB}" srcId="{B7A721D7-530E-4123-BE1C-1B97D5027FA0}" destId="{4920A292-E57E-4B3C-BA9C-A35F48E0AF7A}" srcOrd="0" destOrd="0" parTransId="{68595AC0-0FAF-480E-A1DD-416D8F0DA347}" sibTransId="{AB9C4066-CFBA-44BE-8DF3-ECB3B8FD9597}"/>
    <dgm:cxn modelId="{39D4627A-9420-4D6C-9495-1A2D2F36536F}" srcId="{B7A721D7-530E-4123-BE1C-1B97D5027FA0}" destId="{98E131C0-93B2-47A4-9C7A-62C970E19162}" srcOrd="3" destOrd="0" parTransId="{88B7F38C-47D8-4582-9D88-208EA7416FAC}" sibTransId="{EF66647C-7DB2-4269-A00B-FF6262F5B948}"/>
    <dgm:cxn modelId="{6E0DA87B-3119-4409-BFF4-C5B0109ACD91}" type="presOf" srcId="{B7A721D7-530E-4123-BE1C-1B97D5027FA0}" destId="{9725FB9A-C7C2-4394-9A6A-5C8D74418712}" srcOrd="0" destOrd="0" presId="urn:microsoft.com/office/officeart/2008/layout/VerticalCurvedList"/>
    <dgm:cxn modelId="{6235F380-2206-4602-8E6F-A8BCC71FECBC}" type="presOf" srcId="{9B971C35-554A-40FE-8B93-AF9ECAC68E94}" destId="{C9A6C968-2663-4CAB-BE1C-2C1C126315EA}" srcOrd="0" destOrd="0" presId="urn:microsoft.com/office/officeart/2008/layout/VerticalCurvedList"/>
    <dgm:cxn modelId="{38AEC7C6-53F9-4697-A7ED-B5E6AD734BE0}" srcId="{B7A721D7-530E-4123-BE1C-1B97D5027FA0}" destId="{9B971C35-554A-40FE-8B93-AF9ECAC68E94}" srcOrd="1" destOrd="0" parTransId="{038D5446-26ED-4DD4-9F97-F92CC47A34E8}" sibTransId="{FD11230B-3AB3-498D-8325-7292FC333B61}"/>
    <dgm:cxn modelId="{4F7DADC9-9ABB-4551-87FF-04C260188CB5}" type="presOf" srcId="{AB9C4066-CFBA-44BE-8DF3-ECB3B8FD9597}" destId="{E618E6C8-71FA-4449-A807-0FC0064B70B5}" srcOrd="0" destOrd="0" presId="urn:microsoft.com/office/officeart/2008/layout/VerticalCurvedList"/>
    <dgm:cxn modelId="{BFC26EE1-A99F-41E4-AA21-B276EBCA3BDE}" type="presOf" srcId="{392C52B8-FAAC-430E-83AD-8B9747D7E9FF}" destId="{CD7CA275-105F-49FE-B745-0C6621E0D3C2}" srcOrd="0" destOrd="0" presId="urn:microsoft.com/office/officeart/2008/layout/VerticalCurvedList"/>
    <dgm:cxn modelId="{3DA869E0-18D3-4269-8113-5B2CF9E51156}" type="presParOf" srcId="{9725FB9A-C7C2-4394-9A6A-5C8D74418712}" destId="{F0673C42-A467-449E-968D-2275410E9F92}" srcOrd="0" destOrd="0" presId="urn:microsoft.com/office/officeart/2008/layout/VerticalCurvedList"/>
    <dgm:cxn modelId="{E01BCD45-B02B-4940-88AA-A391E1A1A640}" type="presParOf" srcId="{F0673C42-A467-449E-968D-2275410E9F92}" destId="{27BC2BCD-73E3-400A-8C5C-A210683BAC9E}" srcOrd="0" destOrd="0" presId="urn:microsoft.com/office/officeart/2008/layout/VerticalCurvedList"/>
    <dgm:cxn modelId="{9D79A2C0-82EF-4B6F-A577-05F89C6D6726}" type="presParOf" srcId="{27BC2BCD-73E3-400A-8C5C-A210683BAC9E}" destId="{062F5690-C328-4AF4-9C54-446797290FDF}" srcOrd="0" destOrd="0" presId="urn:microsoft.com/office/officeart/2008/layout/VerticalCurvedList"/>
    <dgm:cxn modelId="{E5578EDB-A191-41CC-8DF5-1B22C324891F}" type="presParOf" srcId="{27BC2BCD-73E3-400A-8C5C-A210683BAC9E}" destId="{E618E6C8-71FA-4449-A807-0FC0064B70B5}" srcOrd="1" destOrd="0" presId="urn:microsoft.com/office/officeart/2008/layout/VerticalCurvedList"/>
    <dgm:cxn modelId="{FD225B80-0438-4BA3-ACD4-81485FB8A464}" type="presParOf" srcId="{27BC2BCD-73E3-400A-8C5C-A210683BAC9E}" destId="{34B81BFA-8807-4D0C-AC89-3E7F11FA00C5}" srcOrd="2" destOrd="0" presId="urn:microsoft.com/office/officeart/2008/layout/VerticalCurvedList"/>
    <dgm:cxn modelId="{09BA67F7-61B0-4AB1-B44A-F5EAAA54B4C5}" type="presParOf" srcId="{27BC2BCD-73E3-400A-8C5C-A210683BAC9E}" destId="{5A12137E-B390-426E-95B8-062AD65B8777}" srcOrd="3" destOrd="0" presId="urn:microsoft.com/office/officeart/2008/layout/VerticalCurvedList"/>
    <dgm:cxn modelId="{A32D6D94-7AA4-4944-8470-D86AC8244F47}" type="presParOf" srcId="{F0673C42-A467-449E-968D-2275410E9F92}" destId="{BF146312-C529-4461-9AF3-4129E7C772F3}" srcOrd="1" destOrd="0" presId="urn:microsoft.com/office/officeart/2008/layout/VerticalCurvedList"/>
    <dgm:cxn modelId="{72279EF4-7ABF-4D87-B2AB-9D2B6D41DA0E}" type="presParOf" srcId="{F0673C42-A467-449E-968D-2275410E9F92}" destId="{EF53B8F7-3B05-44FD-AAC8-94B87996C6FE}" srcOrd="2" destOrd="0" presId="urn:microsoft.com/office/officeart/2008/layout/VerticalCurvedList"/>
    <dgm:cxn modelId="{208B22CF-732C-4BB9-9171-6FF54A5C4191}" type="presParOf" srcId="{EF53B8F7-3B05-44FD-AAC8-94B87996C6FE}" destId="{DA324413-9FF0-46BF-BA6B-C6EC95F867CF}" srcOrd="0" destOrd="0" presId="urn:microsoft.com/office/officeart/2008/layout/VerticalCurvedList"/>
    <dgm:cxn modelId="{30288E6E-9AA9-4264-A9FE-C99FD2DB4CB4}" type="presParOf" srcId="{F0673C42-A467-449E-968D-2275410E9F92}" destId="{C9A6C968-2663-4CAB-BE1C-2C1C126315EA}" srcOrd="3" destOrd="0" presId="urn:microsoft.com/office/officeart/2008/layout/VerticalCurvedList"/>
    <dgm:cxn modelId="{717A039C-3BBB-4897-9FF8-6C3FBFFB0D6B}" type="presParOf" srcId="{F0673C42-A467-449E-968D-2275410E9F92}" destId="{53ED795B-7337-4BF3-AF80-CB352E631A3C}" srcOrd="4" destOrd="0" presId="urn:microsoft.com/office/officeart/2008/layout/VerticalCurvedList"/>
    <dgm:cxn modelId="{D08C27D9-52B9-471F-8051-688F8D1B12D8}" type="presParOf" srcId="{53ED795B-7337-4BF3-AF80-CB352E631A3C}" destId="{97FD6BB1-52D7-4BE3-93A6-AB379C98451B}" srcOrd="0" destOrd="0" presId="urn:microsoft.com/office/officeart/2008/layout/VerticalCurvedList"/>
    <dgm:cxn modelId="{00D462F9-1041-4698-A3B0-74B0F86CAF92}" type="presParOf" srcId="{F0673C42-A467-449E-968D-2275410E9F92}" destId="{CD7CA275-105F-49FE-B745-0C6621E0D3C2}" srcOrd="5" destOrd="0" presId="urn:microsoft.com/office/officeart/2008/layout/VerticalCurvedList"/>
    <dgm:cxn modelId="{70E1C888-F8AF-49B7-8A62-E0537B5523B8}" type="presParOf" srcId="{F0673C42-A467-449E-968D-2275410E9F92}" destId="{BE99DECF-59CB-4837-882C-16C659552640}" srcOrd="6" destOrd="0" presId="urn:microsoft.com/office/officeart/2008/layout/VerticalCurvedList"/>
    <dgm:cxn modelId="{162481AF-6B01-4D80-B998-4C4C39B611AA}" type="presParOf" srcId="{BE99DECF-59CB-4837-882C-16C659552640}" destId="{3BFFC477-898C-48EB-8F89-8CCD84E78D83}" srcOrd="0" destOrd="0" presId="urn:microsoft.com/office/officeart/2008/layout/VerticalCurvedList"/>
    <dgm:cxn modelId="{3AD131EA-FFEF-4499-A03F-F5BE60031165}" type="presParOf" srcId="{F0673C42-A467-449E-968D-2275410E9F92}" destId="{C11E8E5E-2A8B-4DEA-A6CF-A2D17E94F97D}" srcOrd="7" destOrd="0" presId="urn:microsoft.com/office/officeart/2008/layout/VerticalCurvedList"/>
    <dgm:cxn modelId="{081976D5-4B81-4834-8311-CB5FA0EFCDEC}" type="presParOf" srcId="{F0673C42-A467-449E-968D-2275410E9F92}" destId="{E998F8D3-30C9-4AD9-B43D-090171D14B4A}" srcOrd="8" destOrd="0" presId="urn:microsoft.com/office/officeart/2008/layout/VerticalCurvedList"/>
    <dgm:cxn modelId="{1EC76B26-E9A0-44E6-9A6F-6A53DD15974E}" type="presParOf" srcId="{E998F8D3-30C9-4AD9-B43D-090171D14B4A}" destId="{9E5C917E-5FB5-474E-BB79-164D08CB17DB}" srcOrd="0" destOrd="0" presId="urn:microsoft.com/office/officeart/2008/layout/VerticalCurvedList"/>
    <dgm:cxn modelId="{CE52FCA8-15C4-4A3A-9224-15C1E09D8474}" type="presParOf" srcId="{F0673C42-A467-449E-968D-2275410E9F92}" destId="{504BAD20-56BE-4AE7-BB40-5A93D16C3C10}" srcOrd="9" destOrd="0" presId="urn:microsoft.com/office/officeart/2008/layout/VerticalCurvedList"/>
    <dgm:cxn modelId="{F3B43843-69A0-4CBE-8069-2C3D49EBCAB1}" type="presParOf" srcId="{F0673C42-A467-449E-968D-2275410E9F92}" destId="{FB3C75E5-266F-4A3A-AF09-E2650BCCAFE5}" srcOrd="10" destOrd="0" presId="urn:microsoft.com/office/officeart/2008/layout/VerticalCurvedList"/>
    <dgm:cxn modelId="{4C80F293-590F-4D03-A064-54B8C200289B}" type="presParOf" srcId="{FB3C75E5-266F-4A3A-AF09-E2650BCCAFE5}" destId="{1A38DA7E-6B9F-4CA3-B3BB-A7D980BEDB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239CAF-0AB9-43D5-9DD5-2950EDF4784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2E382B-BCAC-4E54-89C9-BC8D10377E7F}">
      <dgm:prSet custT="1"/>
      <dgm:spPr/>
      <dgm:t>
        <a:bodyPr/>
        <a:lstStyle/>
        <a:p>
          <a:pPr rtl="0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СПРОЕКТИРОВАТЬ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РАЗВИВАЮЩУЮ ПРЕДМЕТНО-ПРОСТРАНСТВЕННУЮ СРЕДУ, ОБЕСПЕЧИВАЮЩЕЙ СИТУАЦИЮ ВЫБОРА, ПОДДЕРЖКУ ДЕТСКОЙ ИНИЦИАТИВЫ, В РАЗНЫХ ВИДАХ ДЕЯТЕЛЬНОСТИ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124FC-02A3-46B5-8228-B60D0E0B22E6}" type="parTrans" cxnId="{03954842-D528-4A59-8CC6-0904937A534C}">
      <dgm:prSet/>
      <dgm:spPr/>
      <dgm:t>
        <a:bodyPr/>
        <a:lstStyle/>
        <a:p>
          <a:endParaRPr lang="ru-RU"/>
        </a:p>
      </dgm:t>
    </dgm:pt>
    <dgm:pt modelId="{9587338F-5C8B-41AC-BC76-F9358D60DA72}" type="sibTrans" cxnId="{03954842-D528-4A59-8CC6-0904937A534C}">
      <dgm:prSet/>
      <dgm:spPr/>
      <dgm:t>
        <a:bodyPr/>
        <a:lstStyle/>
        <a:p>
          <a:endParaRPr lang="ru-RU"/>
        </a:p>
      </dgm:t>
    </dgm:pt>
    <dgm:pt modelId="{86ACD0A8-C3AF-4FF0-AF0C-E75CF857B349}">
      <dgm:prSet custT="1"/>
      <dgm:spPr/>
      <dgm:t>
        <a:bodyPr/>
        <a:lstStyle/>
        <a:p>
          <a:pPr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провести итоговую диагностику эффективности деятельности в рамках инновационного проекта</a:t>
          </a:r>
        </a:p>
      </dgm:t>
    </dgm:pt>
    <dgm:pt modelId="{C4FB3365-C717-46D2-9C7E-DAA1261CCF82}" type="parTrans" cxnId="{D5BECA7F-00DD-4FDD-8D79-9DDB5CCB893F}">
      <dgm:prSet/>
      <dgm:spPr/>
      <dgm:t>
        <a:bodyPr/>
        <a:lstStyle/>
        <a:p>
          <a:endParaRPr lang="ru-RU"/>
        </a:p>
      </dgm:t>
    </dgm:pt>
    <dgm:pt modelId="{5123CCE5-4F90-4447-9EB8-58B211F342BA}" type="sibTrans" cxnId="{D5BECA7F-00DD-4FDD-8D79-9DDB5CCB893F}">
      <dgm:prSet/>
      <dgm:spPr/>
      <dgm:t>
        <a:bodyPr/>
        <a:lstStyle/>
        <a:p>
          <a:endParaRPr lang="ru-RU"/>
        </a:p>
      </dgm:t>
    </dgm:pt>
    <dgm:pt modelId="{E7045DEB-0B7B-4107-9013-E4FD5A2CF9C7}">
      <dgm:prSet custT="1"/>
      <dgm:spPr/>
      <dgm:t>
        <a:bodyPr/>
        <a:lstStyle/>
        <a:p>
          <a:pPr rtl="0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ПРОВЕСТИ ДИССЕМИНАЦИЮ ОПЫТА РАБОТЫ НА МЕРОПРИЯТИЯХ РАЗЛИЧНОГО УРОВНЯ</a:t>
          </a:r>
        </a:p>
      </dgm:t>
    </dgm:pt>
    <dgm:pt modelId="{2FBD8FD6-B538-46FC-BDBC-7C1E93761ECB}" type="parTrans" cxnId="{04370A71-228F-4087-83F0-89E1897C5DB4}">
      <dgm:prSet/>
      <dgm:spPr/>
      <dgm:t>
        <a:bodyPr/>
        <a:lstStyle/>
        <a:p>
          <a:endParaRPr lang="ru-RU"/>
        </a:p>
      </dgm:t>
    </dgm:pt>
    <dgm:pt modelId="{7B037FFC-3210-44ED-A5DA-805D72F4E68A}" type="sibTrans" cxnId="{04370A71-228F-4087-83F0-89E1897C5DB4}">
      <dgm:prSet/>
      <dgm:spPr/>
      <dgm:t>
        <a:bodyPr/>
        <a:lstStyle/>
        <a:p>
          <a:endParaRPr lang="ru-RU"/>
        </a:p>
      </dgm:t>
    </dgm:pt>
    <dgm:pt modelId="{2C6CA6DF-2FE6-4D58-88DD-218BF3854423}">
      <dgm:prSet custT="1"/>
      <dgm:spPr/>
      <dgm:t>
        <a:bodyPr/>
        <a:lstStyle/>
        <a:p>
          <a:pPr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ПОДГОТОВИТЬ</a:t>
          </a:r>
          <a:r>
            <a: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К ИЗДАНИЮ МЕТОДИЧЕСКИЕ ПРОДУКТЫ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92875-B13A-49F9-97A1-4CB6FDDA3715}" type="parTrans" cxnId="{6A3319BE-41DD-40C2-92C1-AFAAEC941466}">
      <dgm:prSet/>
      <dgm:spPr/>
      <dgm:t>
        <a:bodyPr/>
        <a:lstStyle/>
        <a:p>
          <a:endParaRPr lang="ru-RU"/>
        </a:p>
      </dgm:t>
    </dgm:pt>
    <dgm:pt modelId="{DECCCF3A-BA24-4E99-9B60-F558855FA252}" type="sibTrans" cxnId="{6A3319BE-41DD-40C2-92C1-AFAAEC941466}">
      <dgm:prSet/>
      <dgm:spPr/>
      <dgm:t>
        <a:bodyPr/>
        <a:lstStyle/>
        <a:p>
          <a:endParaRPr lang="ru-RU"/>
        </a:p>
      </dgm:t>
    </dgm:pt>
    <dgm:pt modelId="{83690695-457A-4FAF-92AD-EF49ABEB24A0}" type="pres">
      <dgm:prSet presAssocID="{D7239CAF-0AB9-43D5-9DD5-2950EDF4784E}" presName="CompostProcess" presStyleCnt="0">
        <dgm:presLayoutVars>
          <dgm:dir/>
          <dgm:resizeHandles val="exact"/>
        </dgm:presLayoutVars>
      </dgm:prSet>
      <dgm:spPr/>
    </dgm:pt>
    <dgm:pt modelId="{841BDBD5-6B91-48EC-872E-4278A14465D6}" type="pres">
      <dgm:prSet presAssocID="{D7239CAF-0AB9-43D5-9DD5-2950EDF4784E}" presName="arrow" presStyleLbl="bgShp" presStyleIdx="0" presStyleCnt="1" custLinFactNeighborX="-6711" custLinFactNeighborY="2646"/>
      <dgm:spPr/>
    </dgm:pt>
    <dgm:pt modelId="{33BB11CE-D8E0-4D5C-9F5E-075FEDD569C1}" type="pres">
      <dgm:prSet presAssocID="{D7239CAF-0AB9-43D5-9DD5-2950EDF4784E}" presName="linearProcess" presStyleCnt="0"/>
      <dgm:spPr/>
    </dgm:pt>
    <dgm:pt modelId="{B6AEBD15-E103-4BD6-90AE-68BD9B8124B0}" type="pres">
      <dgm:prSet presAssocID="{A92E382B-BCAC-4E54-89C9-BC8D10377E7F}" presName="textNode" presStyleLbl="node1" presStyleIdx="0" presStyleCnt="4">
        <dgm:presLayoutVars>
          <dgm:bulletEnabled val="1"/>
        </dgm:presLayoutVars>
      </dgm:prSet>
      <dgm:spPr/>
    </dgm:pt>
    <dgm:pt modelId="{02067755-06EF-4475-B248-379F80687932}" type="pres">
      <dgm:prSet presAssocID="{9587338F-5C8B-41AC-BC76-F9358D60DA72}" presName="sibTrans" presStyleCnt="0"/>
      <dgm:spPr/>
    </dgm:pt>
    <dgm:pt modelId="{DCC7C660-5C46-4030-ACB8-4FB7BEA843D4}" type="pres">
      <dgm:prSet presAssocID="{86ACD0A8-C3AF-4FF0-AF0C-E75CF857B349}" presName="textNode" presStyleLbl="node1" presStyleIdx="1" presStyleCnt="4">
        <dgm:presLayoutVars>
          <dgm:bulletEnabled val="1"/>
        </dgm:presLayoutVars>
      </dgm:prSet>
      <dgm:spPr/>
    </dgm:pt>
    <dgm:pt modelId="{40B99296-02B6-47A2-8B9C-93F0FEB538F8}" type="pres">
      <dgm:prSet presAssocID="{5123CCE5-4F90-4447-9EB8-58B211F342BA}" presName="sibTrans" presStyleCnt="0"/>
      <dgm:spPr/>
    </dgm:pt>
    <dgm:pt modelId="{E5BBF1C6-3698-420E-A521-E3AA4EBDE98F}" type="pres">
      <dgm:prSet presAssocID="{E7045DEB-0B7B-4107-9013-E4FD5A2CF9C7}" presName="textNode" presStyleLbl="node1" presStyleIdx="2" presStyleCnt="4">
        <dgm:presLayoutVars>
          <dgm:bulletEnabled val="1"/>
        </dgm:presLayoutVars>
      </dgm:prSet>
      <dgm:spPr/>
    </dgm:pt>
    <dgm:pt modelId="{943550E3-C586-47F3-B2A4-7C4F9EBCA40E}" type="pres">
      <dgm:prSet presAssocID="{7B037FFC-3210-44ED-A5DA-805D72F4E68A}" presName="sibTrans" presStyleCnt="0"/>
      <dgm:spPr/>
    </dgm:pt>
    <dgm:pt modelId="{C5ED42F8-BD3D-49C6-A47E-4D988C09DC86}" type="pres">
      <dgm:prSet presAssocID="{2C6CA6DF-2FE6-4D58-88DD-218BF385442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0148D03-DFBA-4754-A2D3-D0AB54AAA56F}" type="presOf" srcId="{D7239CAF-0AB9-43D5-9DD5-2950EDF4784E}" destId="{83690695-457A-4FAF-92AD-EF49ABEB24A0}" srcOrd="0" destOrd="0" presId="urn:microsoft.com/office/officeart/2005/8/layout/hProcess9"/>
    <dgm:cxn modelId="{03954842-D528-4A59-8CC6-0904937A534C}" srcId="{D7239CAF-0AB9-43D5-9DD5-2950EDF4784E}" destId="{A92E382B-BCAC-4E54-89C9-BC8D10377E7F}" srcOrd="0" destOrd="0" parTransId="{639124FC-02A3-46B5-8228-B60D0E0B22E6}" sibTransId="{9587338F-5C8B-41AC-BC76-F9358D60DA72}"/>
    <dgm:cxn modelId="{CEA7B46B-46E4-439D-9E27-70D3CBEC2757}" type="presOf" srcId="{86ACD0A8-C3AF-4FF0-AF0C-E75CF857B349}" destId="{DCC7C660-5C46-4030-ACB8-4FB7BEA843D4}" srcOrd="0" destOrd="0" presId="urn:microsoft.com/office/officeart/2005/8/layout/hProcess9"/>
    <dgm:cxn modelId="{B57FF96E-C853-4518-B73B-F3D5444B83C6}" type="presOf" srcId="{A92E382B-BCAC-4E54-89C9-BC8D10377E7F}" destId="{B6AEBD15-E103-4BD6-90AE-68BD9B8124B0}" srcOrd="0" destOrd="0" presId="urn:microsoft.com/office/officeart/2005/8/layout/hProcess9"/>
    <dgm:cxn modelId="{04370A71-228F-4087-83F0-89E1897C5DB4}" srcId="{D7239CAF-0AB9-43D5-9DD5-2950EDF4784E}" destId="{E7045DEB-0B7B-4107-9013-E4FD5A2CF9C7}" srcOrd="2" destOrd="0" parTransId="{2FBD8FD6-B538-46FC-BDBC-7C1E93761ECB}" sibTransId="{7B037FFC-3210-44ED-A5DA-805D72F4E68A}"/>
    <dgm:cxn modelId="{D5BECA7F-00DD-4FDD-8D79-9DDB5CCB893F}" srcId="{D7239CAF-0AB9-43D5-9DD5-2950EDF4784E}" destId="{86ACD0A8-C3AF-4FF0-AF0C-E75CF857B349}" srcOrd="1" destOrd="0" parTransId="{C4FB3365-C717-46D2-9C7E-DAA1261CCF82}" sibTransId="{5123CCE5-4F90-4447-9EB8-58B211F342BA}"/>
    <dgm:cxn modelId="{2837CBA2-74B8-4135-B6BA-4A4712C9B380}" type="presOf" srcId="{2C6CA6DF-2FE6-4D58-88DD-218BF3854423}" destId="{C5ED42F8-BD3D-49C6-A47E-4D988C09DC86}" srcOrd="0" destOrd="0" presId="urn:microsoft.com/office/officeart/2005/8/layout/hProcess9"/>
    <dgm:cxn modelId="{1D6B5FB8-618E-4573-8DC2-A389CCADECE7}" type="presOf" srcId="{E7045DEB-0B7B-4107-9013-E4FD5A2CF9C7}" destId="{E5BBF1C6-3698-420E-A521-E3AA4EBDE98F}" srcOrd="0" destOrd="0" presId="urn:microsoft.com/office/officeart/2005/8/layout/hProcess9"/>
    <dgm:cxn modelId="{6A3319BE-41DD-40C2-92C1-AFAAEC941466}" srcId="{D7239CAF-0AB9-43D5-9DD5-2950EDF4784E}" destId="{2C6CA6DF-2FE6-4D58-88DD-218BF3854423}" srcOrd="3" destOrd="0" parTransId="{0E892875-B13A-49F9-97A1-4CB6FDDA3715}" sibTransId="{DECCCF3A-BA24-4E99-9B60-F558855FA252}"/>
    <dgm:cxn modelId="{56A5DE29-993C-45CF-8FF8-307F752F729D}" type="presParOf" srcId="{83690695-457A-4FAF-92AD-EF49ABEB24A0}" destId="{841BDBD5-6B91-48EC-872E-4278A14465D6}" srcOrd="0" destOrd="0" presId="urn:microsoft.com/office/officeart/2005/8/layout/hProcess9"/>
    <dgm:cxn modelId="{E4C99D41-0C2D-46C8-88CB-0A5994105FF8}" type="presParOf" srcId="{83690695-457A-4FAF-92AD-EF49ABEB24A0}" destId="{33BB11CE-D8E0-4D5C-9F5E-075FEDD569C1}" srcOrd="1" destOrd="0" presId="urn:microsoft.com/office/officeart/2005/8/layout/hProcess9"/>
    <dgm:cxn modelId="{C27BCB96-E6B8-412D-916C-83F41A14CA92}" type="presParOf" srcId="{33BB11CE-D8E0-4D5C-9F5E-075FEDD569C1}" destId="{B6AEBD15-E103-4BD6-90AE-68BD9B8124B0}" srcOrd="0" destOrd="0" presId="urn:microsoft.com/office/officeart/2005/8/layout/hProcess9"/>
    <dgm:cxn modelId="{DC45349D-9527-4C45-B316-7BD3BE9F4A51}" type="presParOf" srcId="{33BB11CE-D8E0-4D5C-9F5E-075FEDD569C1}" destId="{02067755-06EF-4475-B248-379F80687932}" srcOrd="1" destOrd="0" presId="urn:microsoft.com/office/officeart/2005/8/layout/hProcess9"/>
    <dgm:cxn modelId="{759FD73F-336E-40DC-AB12-DE15B141C77E}" type="presParOf" srcId="{33BB11CE-D8E0-4D5C-9F5E-075FEDD569C1}" destId="{DCC7C660-5C46-4030-ACB8-4FB7BEA843D4}" srcOrd="2" destOrd="0" presId="urn:microsoft.com/office/officeart/2005/8/layout/hProcess9"/>
    <dgm:cxn modelId="{C06168C0-7898-4331-ADC7-B39384CDD74B}" type="presParOf" srcId="{33BB11CE-D8E0-4D5C-9F5E-075FEDD569C1}" destId="{40B99296-02B6-47A2-8B9C-93F0FEB538F8}" srcOrd="3" destOrd="0" presId="urn:microsoft.com/office/officeart/2005/8/layout/hProcess9"/>
    <dgm:cxn modelId="{75D5C206-B1CC-4098-B002-DFAE4BAE04B1}" type="presParOf" srcId="{33BB11CE-D8E0-4D5C-9F5E-075FEDD569C1}" destId="{E5BBF1C6-3698-420E-A521-E3AA4EBDE98F}" srcOrd="4" destOrd="0" presId="urn:microsoft.com/office/officeart/2005/8/layout/hProcess9"/>
    <dgm:cxn modelId="{1D907A40-154F-42A1-B64F-2E6C35F60580}" type="presParOf" srcId="{33BB11CE-D8E0-4D5C-9F5E-075FEDD569C1}" destId="{943550E3-C586-47F3-B2A4-7C4F9EBCA40E}" srcOrd="5" destOrd="0" presId="urn:microsoft.com/office/officeart/2005/8/layout/hProcess9"/>
    <dgm:cxn modelId="{EBB9F20E-50CE-4D5E-9487-F96E57A7D9E5}" type="presParOf" srcId="{33BB11CE-D8E0-4D5C-9F5E-075FEDD569C1}" destId="{C5ED42F8-BD3D-49C6-A47E-4D988C09DC8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1CF13-5ACB-4CE5-BB9A-33BA33FBA0C6}">
      <dsp:nvSpPr>
        <dsp:cNvPr id="0" name=""/>
        <dsp:cNvSpPr/>
      </dsp:nvSpPr>
      <dsp:spPr>
        <a:xfrm>
          <a:off x="1037" y="144534"/>
          <a:ext cx="2427105" cy="1213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ЛАБОРАТОРИЯ ТВОРЧЕСТВА</a:t>
          </a:r>
        </a:p>
      </dsp:txBody>
      <dsp:txXfrm>
        <a:off x="36581" y="180078"/>
        <a:ext cx="2356017" cy="1142464"/>
      </dsp:txXfrm>
    </dsp:sp>
    <dsp:sp modelId="{5AEAEFD3-3572-4CE2-8E87-52E5AECA6D89}">
      <dsp:nvSpPr>
        <dsp:cNvPr id="0" name=""/>
        <dsp:cNvSpPr/>
      </dsp:nvSpPr>
      <dsp:spPr>
        <a:xfrm>
          <a:off x="243747" y="1358087"/>
          <a:ext cx="242710" cy="91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164"/>
              </a:lnTo>
              <a:lnTo>
                <a:pt x="242710" y="910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89D41-6F0B-472D-92D1-319ED000DFD0}">
      <dsp:nvSpPr>
        <dsp:cNvPr id="0" name=""/>
        <dsp:cNvSpPr/>
      </dsp:nvSpPr>
      <dsp:spPr>
        <a:xfrm>
          <a:off x="486458" y="1661475"/>
          <a:ext cx="1941684" cy="1213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Arial" panose="020B0604020202020204" pitchFamily="34" charset="0"/>
              <a:cs typeface="Arial" panose="020B0604020202020204" pitchFamily="34" charset="0"/>
            </a:rPr>
            <a:t>ТРИЗ-технология</a:t>
          </a:r>
        </a:p>
      </dsp:txBody>
      <dsp:txXfrm>
        <a:off x="522002" y="1697019"/>
        <a:ext cx="1870596" cy="1142464"/>
      </dsp:txXfrm>
    </dsp:sp>
    <dsp:sp modelId="{EC52F458-8B2A-4C82-B2D6-2072BA855DC2}">
      <dsp:nvSpPr>
        <dsp:cNvPr id="0" name=""/>
        <dsp:cNvSpPr/>
      </dsp:nvSpPr>
      <dsp:spPr>
        <a:xfrm>
          <a:off x="243747" y="1358087"/>
          <a:ext cx="260302" cy="240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7773"/>
              </a:lnTo>
              <a:lnTo>
                <a:pt x="260302" y="2407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56F64-F293-4F45-AA3D-E824D0551E6E}">
      <dsp:nvSpPr>
        <dsp:cNvPr id="0" name=""/>
        <dsp:cNvSpPr/>
      </dsp:nvSpPr>
      <dsp:spPr>
        <a:xfrm>
          <a:off x="504050" y="3159084"/>
          <a:ext cx="1941684" cy="1213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Территория</a:t>
          </a:r>
          <a:r>
            <a:rPr lang="ru-RU" sz="2400" kern="1200" baseline="0" dirty="0">
              <a:latin typeface="Arial" panose="020B0604020202020204" pitchFamily="34" charset="0"/>
              <a:cs typeface="Arial" panose="020B0604020202020204" pitchFamily="34" charset="0"/>
            </a:rPr>
            <a:t> креативности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594" y="3194628"/>
        <a:ext cx="1870596" cy="1142464"/>
      </dsp:txXfrm>
    </dsp:sp>
    <dsp:sp modelId="{30EA0B88-3A8D-4AC7-98D3-ED65DCB0588F}">
      <dsp:nvSpPr>
        <dsp:cNvPr id="0" name=""/>
        <dsp:cNvSpPr/>
      </dsp:nvSpPr>
      <dsp:spPr>
        <a:xfrm>
          <a:off x="3034919" y="144534"/>
          <a:ext cx="2427105" cy="1213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ЛАБОРАТОРИЯ СИЛЫ</a:t>
          </a:r>
        </a:p>
      </dsp:txBody>
      <dsp:txXfrm>
        <a:off x="3070463" y="180078"/>
        <a:ext cx="2356017" cy="1142464"/>
      </dsp:txXfrm>
    </dsp:sp>
    <dsp:sp modelId="{8C6B7164-028F-4588-8AE6-153B4D5D40A5}">
      <dsp:nvSpPr>
        <dsp:cNvPr id="0" name=""/>
        <dsp:cNvSpPr/>
      </dsp:nvSpPr>
      <dsp:spPr>
        <a:xfrm>
          <a:off x="3277629" y="1358087"/>
          <a:ext cx="242710" cy="91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164"/>
              </a:lnTo>
              <a:lnTo>
                <a:pt x="242710" y="910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D1FBD-307F-427A-B5EC-0E3100EA2727}">
      <dsp:nvSpPr>
        <dsp:cNvPr id="0" name=""/>
        <dsp:cNvSpPr/>
      </dsp:nvSpPr>
      <dsp:spPr>
        <a:xfrm>
          <a:off x="3520340" y="1661475"/>
          <a:ext cx="1941684" cy="1213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Квест</a:t>
          </a:r>
          <a:r>
            <a:rPr lang="ru-RU" sz="2300" kern="1200" baseline="0" dirty="0">
              <a:latin typeface="Arial" panose="020B0604020202020204" pitchFamily="34" charset="0"/>
              <a:cs typeface="Arial" panose="020B0604020202020204" pitchFamily="34" charset="0"/>
            </a:rPr>
            <a:t> -игра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5884" y="1697019"/>
        <a:ext cx="1870596" cy="1142464"/>
      </dsp:txXfrm>
    </dsp:sp>
    <dsp:sp modelId="{93A3C81E-D27E-4983-93AB-6C63CD53FAB3}">
      <dsp:nvSpPr>
        <dsp:cNvPr id="0" name=""/>
        <dsp:cNvSpPr/>
      </dsp:nvSpPr>
      <dsp:spPr>
        <a:xfrm>
          <a:off x="3277629" y="1358087"/>
          <a:ext cx="242710" cy="2427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7105"/>
              </a:lnTo>
              <a:lnTo>
                <a:pt x="242710" y="2427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2BFE5-F258-46D9-ABA0-FB1EBFC95F97}">
      <dsp:nvSpPr>
        <dsp:cNvPr id="0" name=""/>
        <dsp:cNvSpPr/>
      </dsp:nvSpPr>
      <dsp:spPr>
        <a:xfrm>
          <a:off x="3520340" y="3178416"/>
          <a:ext cx="1941684" cy="1213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Arial" panose="020B0604020202020204" pitchFamily="34" charset="0"/>
              <a:cs typeface="Arial" panose="020B0604020202020204" pitchFamily="34" charset="0"/>
            </a:rPr>
            <a:t>Технология</a:t>
          </a:r>
          <a:r>
            <a:rPr lang="ru-RU" sz="2300" kern="1200" baseline="0" dirty="0">
              <a:latin typeface="Arial" panose="020B0604020202020204" pitchFamily="34" charset="0"/>
              <a:cs typeface="Arial" panose="020B0604020202020204" pitchFamily="34" charset="0"/>
            </a:rPr>
            <a:t> проблемного обучения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5884" y="3213960"/>
        <a:ext cx="1870596" cy="1142464"/>
      </dsp:txXfrm>
    </dsp:sp>
    <dsp:sp modelId="{A4EB5304-78F4-4F0D-987A-AC4FBCED9BFE}">
      <dsp:nvSpPr>
        <dsp:cNvPr id="0" name=""/>
        <dsp:cNvSpPr/>
      </dsp:nvSpPr>
      <dsp:spPr>
        <a:xfrm>
          <a:off x="6068801" y="144534"/>
          <a:ext cx="2427105" cy="1213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ЛАБОРАТОРИЯ ОБЩЕНИЯ</a:t>
          </a:r>
        </a:p>
      </dsp:txBody>
      <dsp:txXfrm>
        <a:off x="6104345" y="180078"/>
        <a:ext cx="2356017" cy="1142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1CF13-5ACB-4CE5-BB9A-33BA33FBA0C6}">
      <dsp:nvSpPr>
        <dsp:cNvPr id="0" name=""/>
        <dsp:cNvSpPr/>
      </dsp:nvSpPr>
      <dsp:spPr>
        <a:xfrm>
          <a:off x="1335945" y="2953"/>
          <a:ext cx="2588912" cy="1294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ЛАБОРАТОРИЯ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ЛЮБОЗНАТЕЛЬНОСТИ </a:t>
          </a:r>
        </a:p>
      </dsp:txBody>
      <dsp:txXfrm>
        <a:off x="1373858" y="40866"/>
        <a:ext cx="2513086" cy="1218630"/>
      </dsp:txXfrm>
    </dsp:sp>
    <dsp:sp modelId="{5AEAEFD3-3572-4CE2-8E87-52E5AECA6D89}">
      <dsp:nvSpPr>
        <dsp:cNvPr id="0" name=""/>
        <dsp:cNvSpPr/>
      </dsp:nvSpPr>
      <dsp:spPr>
        <a:xfrm>
          <a:off x="1594836" y="1297409"/>
          <a:ext cx="258891" cy="97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842"/>
              </a:lnTo>
              <a:lnTo>
                <a:pt x="258891" y="970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89D41-6F0B-472D-92D1-319ED000DFD0}">
      <dsp:nvSpPr>
        <dsp:cNvPr id="0" name=""/>
        <dsp:cNvSpPr/>
      </dsp:nvSpPr>
      <dsp:spPr>
        <a:xfrm>
          <a:off x="1853727" y="1621023"/>
          <a:ext cx="2071130" cy="1294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Сторителлинг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1640" y="1658936"/>
        <a:ext cx="1995304" cy="1218630"/>
      </dsp:txXfrm>
    </dsp:sp>
    <dsp:sp modelId="{EC52F458-8B2A-4C82-B2D6-2072BA855DC2}">
      <dsp:nvSpPr>
        <dsp:cNvPr id="0" name=""/>
        <dsp:cNvSpPr/>
      </dsp:nvSpPr>
      <dsp:spPr>
        <a:xfrm>
          <a:off x="1594836" y="1297409"/>
          <a:ext cx="277655" cy="2568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8291"/>
              </a:lnTo>
              <a:lnTo>
                <a:pt x="277655" y="2568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56F64-F293-4F45-AA3D-E824D0551E6E}">
      <dsp:nvSpPr>
        <dsp:cNvPr id="0" name=""/>
        <dsp:cNvSpPr/>
      </dsp:nvSpPr>
      <dsp:spPr>
        <a:xfrm>
          <a:off x="1872492" y="3218473"/>
          <a:ext cx="2071130" cy="1294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Проектно-исследовательская деятельность</a:t>
          </a:r>
        </a:p>
      </dsp:txBody>
      <dsp:txXfrm>
        <a:off x="1910405" y="3256386"/>
        <a:ext cx="1995304" cy="1218630"/>
      </dsp:txXfrm>
    </dsp:sp>
    <dsp:sp modelId="{30EA0B88-3A8D-4AC7-98D3-ED65DCB0588F}">
      <dsp:nvSpPr>
        <dsp:cNvPr id="0" name=""/>
        <dsp:cNvSpPr/>
      </dsp:nvSpPr>
      <dsp:spPr>
        <a:xfrm>
          <a:off x="4572086" y="2953"/>
          <a:ext cx="2588912" cy="1294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ЛАБОРАТОРИЯ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ДВИЖЕНИЯ</a:t>
          </a:r>
        </a:p>
      </dsp:txBody>
      <dsp:txXfrm>
        <a:off x="4609999" y="40866"/>
        <a:ext cx="2513086" cy="1218630"/>
      </dsp:txXfrm>
    </dsp:sp>
    <dsp:sp modelId="{8C6B7164-028F-4588-8AE6-153B4D5D40A5}">
      <dsp:nvSpPr>
        <dsp:cNvPr id="0" name=""/>
        <dsp:cNvSpPr/>
      </dsp:nvSpPr>
      <dsp:spPr>
        <a:xfrm>
          <a:off x="4830977" y="1297409"/>
          <a:ext cx="258891" cy="97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842"/>
              </a:lnTo>
              <a:lnTo>
                <a:pt x="258891" y="970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D1FBD-307F-427A-B5EC-0E3100EA2727}">
      <dsp:nvSpPr>
        <dsp:cNvPr id="0" name=""/>
        <dsp:cNvSpPr/>
      </dsp:nvSpPr>
      <dsp:spPr>
        <a:xfrm>
          <a:off x="5089868" y="1621023"/>
          <a:ext cx="2071130" cy="1294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Игровая</a:t>
          </a:r>
          <a:r>
            <a:rPr lang="ru-RU" sz="2400" kern="1200" baseline="0" dirty="0">
              <a:latin typeface="Arial" panose="020B0604020202020204" pitchFamily="34" charset="0"/>
              <a:cs typeface="Arial" panose="020B0604020202020204" pitchFamily="34" charset="0"/>
            </a:rPr>
            <a:t> технология.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baseline="0" dirty="0">
              <a:latin typeface="Arial" panose="020B0604020202020204" pitchFamily="34" charset="0"/>
              <a:cs typeface="Arial" panose="020B0604020202020204" pitchFamily="34" charset="0"/>
            </a:rPr>
            <a:t>Время игры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7781" y="1658936"/>
        <a:ext cx="1995304" cy="1218630"/>
      </dsp:txXfrm>
    </dsp:sp>
    <dsp:sp modelId="{93A3C81E-D27E-4983-93AB-6C63CD53FAB3}">
      <dsp:nvSpPr>
        <dsp:cNvPr id="0" name=""/>
        <dsp:cNvSpPr/>
      </dsp:nvSpPr>
      <dsp:spPr>
        <a:xfrm>
          <a:off x="4830977" y="1297409"/>
          <a:ext cx="209577" cy="2590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181"/>
              </a:lnTo>
              <a:lnTo>
                <a:pt x="209577" y="2590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2BFE5-F258-46D9-ABA0-FB1EBFC95F97}">
      <dsp:nvSpPr>
        <dsp:cNvPr id="0" name=""/>
        <dsp:cNvSpPr/>
      </dsp:nvSpPr>
      <dsp:spPr>
        <a:xfrm>
          <a:off x="5040554" y="3240362"/>
          <a:ext cx="2071130" cy="1294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Технология семейные выходные</a:t>
          </a:r>
        </a:p>
      </dsp:txBody>
      <dsp:txXfrm>
        <a:off x="5078467" y="3278275"/>
        <a:ext cx="1995304" cy="1218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8E6C8-71FA-4449-A807-0FC0064B70B5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46312-C529-4461-9AF3-4129E7C772F3}">
      <dsp:nvSpPr>
        <dsp:cNvPr id="0" name=""/>
        <dsp:cNvSpPr/>
      </dsp:nvSpPr>
      <dsp:spPr>
        <a:xfrm>
          <a:off x="508048" y="337429"/>
          <a:ext cx="6688463" cy="67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1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Arial" panose="020B0604020202020204" pitchFamily="34" charset="0"/>
              <a:cs typeface="Arial" panose="020B0604020202020204" pitchFamily="34" charset="0"/>
            </a:rPr>
            <a:t>Доски выбора</a:t>
          </a:r>
        </a:p>
      </dsp:txBody>
      <dsp:txXfrm>
        <a:off x="508048" y="337429"/>
        <a:ext cx="6688463" cy="675291"/>
      </dsp:txXfrm>
    </dsp:sp>
    <dsp:sp modelId="{DA324413-9FF0-46BF-BA6B-C6EC95F867CF}">
      <dsp:nvSpPr>
        <dsp:cNvPr id="0" name=""/>
        <dsp:cNvSpPr/>
      </dsp:nvSpPr>
      <dsp:spPr>
        <a:xfrm>
          <a:off x="85991" y="253018"/>
          <a:ext cx="844113" cy="844113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6C968-2663-4CAB-BE1C-2C1C126315EA}">
      <dsp:nvSpPr>
        <dsp:cNvPr id="0" name=""/>
        <dsp:cNvSpPr/>
      </dsp:nvSpPr>
      <dsp:spPr>
        <a:xfrm>
          <a:off x="991941" y="1350041"/>
          <a:ext cx="6204569" cy="67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1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Arial" panose="020B0604020202020204" pitchFamily="34" charset="0"/>
              <a:cs typeface="Arial" panose="020B0604020202020204" pitchFamily="34" charset="0"/>
            </a:rPr>
            <a:t>Центры хранения</a:t>
          </a:r>
        </a:p>
      </dsp:txBody>
      <dsp:txXfrm>
        <a:off x="991941" y="1350041"/>
        <a:ext cx="6204569" cy="675291"/>
      </dsp:txXfrm>
    </dsp:sp>
    <dsp:sp modelId="{97FD6BB1-52D7-4BE3-93A6-AB379C98451B}">
      <dsp:nvSpPr>
        <dsp:cNvPr id="0" name=""/>
        <dsp:cNvSpPr/>
      </dsp:nvSpPr>
      <dsp:spPr>
        <a:xfrm>
          <a:off x="569885" y="1265630"/>
          <a:ext cx="844113" cy="844113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CA275-105F-49FE-B745-0C6621E0D3C2}">
      <dsp:nvSpPr>
        <dsp:cNvPr id="0" name=""/>
        <dsp:cNvSpPr/>
      </dsp:nvSpPr>
      <dsp:spPr>
        <a:xfrm>
          <a:off x="1140458" y="2362654"/>
          <a:ext cx="6056052" cy="67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1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Arial" panose="020B0604020202020204" pitchFamily="34" charset="0"/>
              <a:cs typeface="Arial" panose="020B0604020202020204" pitchFamily="34" charset="0"/>
            </a:rPr>
            <a:t>Детские научные лаборатории</a:t>
          </a:r>
        </a:p>
      </dsp:txBody>
      <dsp:txXfrm>
        <a:off x="1140458" y="2362654"/>
        <a:ext cx="6056052" cy="675291"/>
      </dsp:txXfrm>
    </dsp:sp>
    <dsp:sp modelId="{3BFFC477-898C-48EB-8F89-8CCD84E78D83}">
      <dsp:nvSpPr>
        <dsp:cNvPr id="0" name=""/>
        <dsp:cNvSpPr/>
      </dsp:nvSpPr>
      <dsp:spPr>
        <a:xfrm>
          <a:off x="648069" y="2304258"/>
          <a:ext cx="844113" cy="844113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E8E5E-2A8B-4DEA-A6CF-A2D17E94F97D}">
      <dsp:nvSpPr>
        <dsp:cNvPr id="0" name=""/>
        <dsp:cNvSpPr/>
      </dsp:nvSpPr>
      <dsp:spPr>
        <a:xfrm>
          <a:off x="991941" y="3375266"/>
          <a:ext cx="6204569" cy="67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1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Arial" panose="020B0604020202020204" pitchFamily="34" charset="0"/>
              <a:cs typeface="Arial" panose="020B0604020202020204" pitchFamily="34" charset="0"/>
            </a:rPr>
            <a:t>Интерактивные панно</a:t>
          </a:r>
        </a:p>
      </dsp:txBody>
      <dsp:txXfrm>
        <a:off x="991941" y="3375266"/>
        <a:ext cx="6204569" cy="675291"/>
      </dsp:txXfrm>
    </dsp:sp>
    <dsp:sp modelId="{9E5C917E-5FB5-474E-BB79-164D08CB17DB}">
      <dsp:nvSpPr>
        <dsp:cNvPr id="0" name=""/>
        <dsp:cNvSpPr/>
      </dsp:nvSpPr>
      <dsp:spPr>
        <a:xfrm>
          <a:off x="569885" y="3290855"/>
          <a:ext cx="844113" cy="844113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BAD20-56BE-4AE7-BB40-5A93D16C3C10}">
      <dsp:nvSpPr>
        <dsp:cNvPr id="0" name=""/>
        <dsp:cNvSpPr/>
      </dsp:nvSpPr>
      <dsp:spPr>
        <a:xfrm>
          <a:off x="508048" y="4387879"/>
          <a:ext cx="6688463" cy="675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1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Arial" panose="020B0604020202020204" pitchFamily="34" charset="0"/>
              <a:cs typeface="Arial" panose="020B0604020202020204" pitchFamily="34" charset="0"/>
            </a:rPr>
            <a:t>Дневник успешных достижений</a:t>
          </a:r>
        </a:p>
      </dsp:txBody>
      <dsp:txXfrm>
        <a:off x="508048" y="4387879"/>
        <a:ext cx="6688463" cy="675291"/>
      </dsp:txXfrm>
    </dsp:sp>
    <dsp:sp modelId="{1A38DA7E-6B9F-4CA3-B3BB-A7D980BEDB43}">
      <dsp:nvSpPr>
        <dsp:cNvPr id="0" name=""/>
        <dsp:cNvSpPr/>
      </dsp:nvSpPr>
      <dsp:spPr>
        <a:xfrm>
          <a:off x="85991" y="4303468"/>
          <a:ext cx="844113" cy="844113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BDBD5-6B91-48EC-872E-4278A14465D6}">
      <dsp:nvSpPr>
        <dsp:cNvPr id="0" name=""/>
        <dsp:cNvSpPr/>
      </dsp:nvSpPr>
      <dsp:spPr>
        <a:xfrm>
          <a:off x="164194" y="0"/>
          <a:ext cx="7772400" cy="72155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EBD15-E103-4BD6-90AE-68BD9B8124B0}">
      <dsp:nvSpPr>
        <dsp:cNvPr id="0" name=""/>
        <dsp:cNvSpPr/>
      </dsp:nvSpPr>
      <dsp:spPr>
        <a:xfrm>
          <a:off x="3125" y="2164667"/>
          <a:ext cx="2030610" cy="2886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СПРОЕКТИРОВАТЬ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РАЗВИВАЮЩУЮ ПРЕДМЕТНО-ПРОСТРАНСТВЕННУЮ СРЕДУ, ОБЕСПЕЧИВАЮЩЕЙ СИТУАЦИЮ ВЫБОРА, ПОДДЕРЖКУ ДЕТСКОЙ ИНИЦИАТИВЫ, В РАЗНЫХ ВИДАХ ДЕЯТЕЛЬНОСТИ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251" y="2263793"/>
        <a:ext cx="1832358" cy="2687971"/>
      </dsp:txXfrm>
    </dsp:sp>
    <dsp:sp modelId="{DCC7C660-5C46-4030-ACB8-4FB7BEA843D4}">
      <dsp:nvSpPr>
        <dsp:cNvPr id="0" name=""/>
        <dsp:cNvSpPr/>
      </dsp:nvSpPr>
      <dsp:spPr>
        <a:xfrm>
          <a:off x="2372171" y="2164667"/>
          <a:ext cx="2030610" cy="2886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провести итоговую диагностику эффективности деятельности в рамках инновационного проекта</a:t>
          </a:r>
        </a:p>
      </dsp:txBody>
      <dsp:txXfrm>
        <a:off x="2471297" y="2263793"/>
        <a:ext cx="1832358" cy="2687971"/>
      </dsp:txXfrm>
    </dsp:sp>
    <dsp:sp modelId="{E5BBF1C6-3698-420E-A521-E3AA4EBDE98F}">
      <dsp:nvSpPr>
        <dsp:cNvPr id="0" name=""/>
        <dsp:cNvSpPr/>
      </dsp:nvSpPr>
      <dsp:spPr>
        <a:xfrm>
          <a:off x="4741217" y="2164667"/>
          <a:ext cx="2030610" cy="2886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ПРОВЕСТИ ДИССЕМИНАЦИЮ ОПЫТА РАБОТЫ НА МЕРОПРИЯТИЯХ РАЗЛИЧНОГО УРОВНЯ</a:t>
          </a:r>
        </a:p>
      </dsp:txBody>
      <dsp:txXfrm>
        <a:off x="4840343" y="2263793"/>
        <a:ext cx="1832358" cy="2687971"/>
      </dsp:txXfrm>
    </dsp:sp>
    <dsp:sp modelId="{C5ED42F8-BD3D-49C6-A47E-4D988C09DC86}">
      <dsp:nvSpPr>
        <dsp:cNvPr id="0" name=""/>
        <dsp:cNvSpPr/>
      </dsp:nvSpPr>
      <dsp:spPr>
        <a:xfrm>
          <a:off x="7110263" y="2164667"/>
          <a:ext cx="2030610" cy="2886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ПОДГОТОВИТЬ</a:t>
          </a: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К ИЗДАНИЮ МЕТОДИЧЕСКИЕ ПРОДУКТЫ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9389" y="2263793"/>
        <a:ext cx="1832358" cy="2687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6CD8464-AA38-4160-99B0-AE6E10E2A1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E10D8E-A6F7-4A40-B318-A74C071750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17226A-71E3-478E-9505-0B8588C5CB7E}" type="datetimeFigureOut">
              <a:rPr lang="ru-RU"/>
              <a:pPr>
                <a:defRPr/>
              </a:pPr>
              <a:t>14.03.2022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596FF66-5FD4-45D4-B897-2F817AC54B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47F358E-4B68-4DAC-AC14-ED6CB2092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B53402-D6D7-4CE9-8C92-D31DF27F6D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57B31-8896-4205-A1B5-CC19864D8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988CA7-D32E-4763-9CEE-E275C63C82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8DCA-762C-4F23-B28F-6B0C7737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E2AA-4BC2-4C3E-8A78-D3B607EBA924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D0E89-DB82-4B9A-A429-F3BF464A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07E0E-6549-403F-A024-8463338C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D22C-BABA-4443-8113-3825009C7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70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57CB2F-07FD-4A3A-9C87-48EF5087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D76E5-2937-41C7-996A-064A6D8781F8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A5D2A-746C-4E5E-8BDB-51439E0E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FFEE96-10E6-4500-8A11-93924377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D294-3137-44CA-82A1-260CF287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14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7439E-675C-44E2-9E6D-F6640B3C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96B7-6022-4070-8405-E617C56BA05D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A66C7-7620-4536-AFFD-7365B72C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A3A09-2891-4422-862F-409F4F92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13FF-1E35-4916-8DDA-FEA22E786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43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14408-5306-4475-A08A-27C8B8FC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6C26-E5F1-47BA-9D31-AC06232E06A5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1D600-9128-44BA-8D19-CE1AD75B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345B71-FF0C-4FC3-B60E-355ABEE8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3F3E-33CB-477F-A41C-164F9BD2C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09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B1EF25-1580-4935-9FFE-918DEA5C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D54B-E08D-4A4A-9B91-AEE7D614D171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BE3660-7B0D-48A1-A53B-F855A72D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8BF5A-32A4-4D58-9EB4-AADABEB4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1F11-801D-42D7-860D-E7DF02CA41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36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4884BFC-454F-4363-9B76-3D75F6AF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3598-10B0-499E-8A28-260C549B0EFB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121B040-4638-4D6E-9DAB-0B5D7E89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A2C069A-5887-4A0B-BBD9-26B7E67A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957E-59B9-48A4-9375-88BC63632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4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7BCC55C-9352-442B-BF82-1B351AAC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30365-4189-4B88-8EE8-6D4A83BEC58F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EF26A8C-A7C1-4375-882E-F1851874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EE07CE-6786-42AB-BFE1-4855B27D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C01-F01E-483D-BEB4-50BE95127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EB3EF15F-E042-4CA3-9CF5-E94DB0F83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D9B8-1475-40CB-9AF9-FCD0CE23C9E5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C090DBC-A668-4097-816F-F4AB1117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A65F595-BABC-42CA-B14B-0FB7FCF6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FD26-81D1-492E-AEE4-AC7D005D3A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0A79BEBC-38F4-4A05-8354-B9304ED9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3AEB-2464-4E1B-A59F-ACDAB73EEA21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1560960-9DDC-4883-991D-7D1D7D74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CCFD11E-6688-4B76-BF3C-CE8B7BCA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54D2-7687-4270-A13F-6DA5ECFD0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69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84AA0E1-BF57-4DCF-9E28-32DC6B71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911E-AB5C-47EC-816D-0A301BB09058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726E7B2-99B8-4A00-971D-02905CE4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70790E-9BC5-4B90-B3E3-3F5BCFF8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D548-1501-4C26-B6D9-E54A5ED80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640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9134F66-61F2-4C1A-A92B-42728E4C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0E7D-EC1E-451F-86F2-3D7ED1AAEAA7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0C50ED4-7A3A-4C3F-91BE-8287A7D5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8ED8912-79A9-4F69-A3C0-74EB9654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7453-0E73-4A28-A5FF-C0300D29C2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1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375757C8-8602-46F5-8E5E-769405FF9D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109DC1D6-7D1B-4B0C-BA3F-143E754F03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4B469-1082-4340-8FA0-FA2217125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120ED-A78F-41F3-A53F-0C9D78706434}" type="datetimeFigureOut">
              <a:rPr lang="ru-RU"/>
              <a:pPr>
                <a:defRPr/>
              </a:pPr>
              <a:t>14.03.2022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C89F90-E78C-45F1-8050-BA71C0167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5C750-940D-446F-95F9-ACC7749EE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EB43FA-6544-43C5-86CE-7DD033BE70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u19.sochi-schools.ru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93DCD448-2820-4BD2-AB72-75344A83D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34B5C6-D53C-4C3E-832C-F4BAB1994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Picture 2" descr="http://7oom.ru/powerpoint/abstraktnye-fony-dlya-prezentacii-volny-07.jpg?ver=3.0">
            <a:extLst>
              <a:ext uri="{FF2B5EF4-FFF2-40B4-BE49-F238E27FC236}">
                <a16:creationId xmlns:a16="http://schemas.microsoft.com/office/drawing/2014/main" id="{8C5E2CEF-19AF-4683-843D-A83EFE3B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Психолог\Desktop\Логотип.jpg">
            <a:extLst>
              <a:ext uri="{FF2B5EF4-FFF2-40B4-BE49-F238E27FC236}">
                <a16:creationId xmlns:a16="http://schemas.microsoft.com/office/drawing/2014/main" id="{A878A167-FC4A-4753-8CC7-41D13979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08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рямоугольник 4">
            <a:extLst>
              <a:ext uri="{FF2B5EF4-FFF2-40B4-BE49-F238E27FC236}">
                <a16:creationId xmlns:a16="http://schemas.microsoft.com/office/drawing/2014/main" id="{39E0EB5C-E21D-4C62-9212-2DE005B6A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303213"/>
            <a:ext cx="8027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МДОБУ центр развития ребенка - детский сад № 19 г. Сочи</a:t>
            </a:r>
            <a:endParaRPr lang="ru-RU" altLang="ru-RU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2CD68A-3B84-421B-B2F4-F2015F5115E9}"/>
              </a:ext>
            </a:extLst>
          </p:cNvPr>
          <p:cNvSpPr/>
          <p:nvPr/>
        </p:nvSpPr>
        <p:spPr>
          <a:xfrm>
            <a:off x="558800" y="712788"/>
            <a:ext cx="7920038" cy="2954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latin typeface="Arial" charset="0"/>
                <a:cs typeface="Arial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деятельности муниципальной площадки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«Время детских инициатив»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(современные технологии, как способ развития детской инициативы в образовательной среде детского сада)</a:t>
            </a:r>
          </a:p>
        </p:txBody>
      </p:sp>
      <p:pic>
        <p:nvPicPr>
          <p:cNvPr id="3080" name="Picture 9" descr="C:\Users\Психолог\Desktop\detsad-1183646-1569229072.jpg">
            <a:extLst>
              <a:ext uri="{FF2B5EF4-FFF2-40B4-BE49-F238E27FC236}">
                <a16:creationId xmlns:a16="http://schemas.microsoft.com/office/drawing/2014/main" id="{70E3860A-20F1-4367-969D-23E7FC4D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667125"/>
            <a:ext cx="3505201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4DF5C280-791A-4BC5-B4E2-E74FC225C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46B0E8-0A2D-4898-85AF-FDA132CF1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2" name="Picture 2" descr="http://7oom.ru/powerpoint/abstraktnye-fony-dlya-prezentacii-volny-07.jpg?ver=3.0">
            <a:extLst>
              <a:ext uri="{FF2B5EF4-FFF2-40B4-BE49-F238E27FC236}">
                <a16:creationId xmlns:a16="http://schemas.microsoft.com/office/drawing/2014/main" id="{91A4DAAF-2365-47D1-B681-21738073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Психолог\Desktop\Логотип.jpg">
            <a:extLst>
              <a:ext uri="{FF2B5EF4-FFF2-40B4-BE49-F238E27FC236}">
                <a16:creationId xmlns:a16="http://schemas.microsoft.com/office/drawing/2014/main" id="{814D26A1-58AC-490E-9F9C-11683D664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0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0">
            <a:extLst>
              <a:ext uri="{FF2B5EF4-FFF2-40B4-BE49-F238E27FC236}">
                <a16:creationId xmlns:a16="http://schemas.microsoft.com/office/drawing/2014/main" id="{C6B4F259-2457-4527-96FC-C141193AB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413" y="690563"/>
            <a:ext cx="4608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611C5754-5941-4337-A5E3-542519A51C57}"/>
              </a:ext>
            </a:extLst>
          </p:cNvPr>
          <p:cNvGraphicFramePr/>
          <p:nvPr/>
        </p:nvGraphicFramePr>
        <p:xfrm>
          <a:off x="15280" y="-19050"/>
          <a:ext cx="9144000" cy="721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8767FF0F-5A7D-4AFD-8F02-FD8AF2143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208DC8-AA04-48DB-8AC4-31544DB233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20" name="Picture 2" descr="http://7oom.ru/powerpoint/abstraktnye-fony-dlya-prezentacii-volny-07.jpg?ver=3.0">
            <a:extLst>
              <a:ext uri="{FF2B5EF4-FFF2-40B4-BE49-F238E27FC236}">
                <a16:creationId xmlns:a16="http://schemas.microsoft.com/office/drawing/2014/main" id="{9A4238C5-9DC2-4659-ABF7-C3F30BF5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Психолог\Desktop\Логотип.jpg">
            <a:extLst>
              <a:ext uri="{FF2B5EF4-FFF2-40B4-BE49-F238E27FC236}">
                <a16:creationId xmlns:a16="http://schemas.microsoft.com/office/drawing/2014/main" id="{4964B4E9-3C84-4FA3-83C4-B8BB5EEFD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0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BC0997-CEC1-4447-961B-7119F1149B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16" y="1345431"/>
            <a:ext cx="7319968" cy="548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Прямоугольник 3">
            <a:extLst>
              <a:ext uri="{FF2B5EF4-FFF2-40B4-BE49-F238E27FC236}">
                <a16:creationId xmlns:a16="http://schemas.microsoft.com/office/drawing/2014/main" id="{614A55C7-2511-418A-99C0-079A94FDB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49225"/>
            <a:ext cx="6283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профессиональный конкурс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«Воспитатель года в России»  в 2021</a:t>
            </a:r>
            <a:endParaRPr lang="ru-RU" altLang="ru-RU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>
            <a:extLst>
              <a:ext uri="{FF2B5EF4-FFF2-40B4-BE49-F238E27FC236}">
                <a16:creationId xmlns:a16="http://schemas.microsoft.com/office/drawing/2014/main" id="{6B2B2B25-0009-4B19-B706-0EB51DD8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" y="603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 СПРОЕКТИРОВАТЬ РАЗВИВАЮЩУЮ ПРЕДМЕТНО-ПРОСТРАНСТВЕННУЮ СРЕДУ, ОБЕСПЕЧИВАЮЩЕЙ СИТУАЦИЮ ВЫБОРА, ПОДДЕРЖКУ ДЕТСКОЙ ИНИЦИАТИВЫ, В РАЗНЫХ ВИДАХ ДЕЯТЕЛЬНОСТИ</a:t>
            </a:r>
            <a:b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Текст 6">
            <a:extLst>
              <a:ext uri="{FF2B5EF4-FFF2-40B4-BE49-F238E27FC236}">
                <a16:creationId xmlns:a16="http://schemas.microsoft.com/office/drawing/2014/main" id="{223CF42C-E883-4D8F-80DE-354A8BC89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3438" y="908050"/>
            <a:ext cx="4500562" cy="865188"/>
          </a:xfrm>
        </p:spPr>
        <p:txBody>
          <a:bodyPr/>
          <a:lstStyle/>
          <a:p>
            <a:r>
              <a:rPr lang="ru-RU" altLang="ru-RU">
                <a:solidFill>
                  <a:srgbClr val="FF0000"/>
                </a:solidFill>
              </a:rPr>
              <a:t>Центр начинает говорить!</a:t>
            </a:r>
          </a:p>
        </p:txBody>
      </p:sp>
      <p:sp>
        <p:nvSpPr>
          <p:cNvPr id="14340" name="Текст 3">
            <a:extLst>
              <a:ext uri="{FF2B5EF4-FFF2-40B4-BE49-F238E27FC236}">
                <a16:creationId xmlns:a16="http://schemas.microsoft.com/office/drawing/2014/main" id="{C4C94D4A-0CDE-4921-9ACA-295478A79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196975"/>
            <a:ext cx="3455987" cy="639763"/>
          </a:xfrm>
        </p:spPr>
        <p:txBody>
          <a:bodyPr/>
          <a:lstStyle/>
          <a:p>
            <a:pPr algn="ctr"/>
            <a:r>
              <a:rPr lang="ru-RU" altLang="ru-RU">
                <a:solidFill>
                  <a:srgbClr val="FF0000"/>
                </a:solidFill>
              </a:rPr>
              <a:t>Голосуют дети!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2028289-4562-478C-A657-4E02579CA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7200" y="2635448"/>
            <a:ext cx="4040188" cy="3030141"/>
          </a:xfrm>
          <a:effectLst>
            <a:softEdge rad="112500"/>
          </a:effectLst>
        </p:spPr>
      </p:pic>
      <p:pic>
        <p:nvPicPr>
          <p:cNvPr id="14342" name="Picture 5" descr="C:\Users\Психолог\Desktop\Логотип.jpg">
            <a:extLst>
              <a:ext uri="{FF2B5EF4-FFF2-40B4-BE49-F238E27FC236}">
                <a16:creationId xmlns:a16="http://schemas.microsoft.com/office/drawing/2014/main" id="{5CFC58F3-2B63-4264-8F83-231525CD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08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Объект 2">
            <a:extLst>
              <a:ext uri="{FF2B5EF4-FFF2-40B4-BE49-F238E27FC236}">
                <a16:creationId xmlns:a16="http://schemas.microsoft.com/office/drawing/2014/main" id="{5398405F-9265-4AE2-8AD6-E82EF0678D1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2173288"/>
            <a:ext cx="2963862" cy="39528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>
            <a:extLst>
              <a:ext uri="{FF2B5EF4-FFF2-40B4-BE49-F238E27FC236}">
                <a16:creationId xmlns:a16="http://schemas.microsoft.com/office/drawing/2014/main" id="{7E16D8A5-9462-423F-B861-908253E3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476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 СПРОЕКТИРОВАТЬ РАЗВИВАЮЩУЮ ПРЕДМЕТНО-ПРОСТРАНСТВЕННУЮ СРЕДУ, ОБЕСПЕЧИВАЮЩЕЙ СИТУАЦИЮ ВЫБОРА, ПОДДЕРЖКУ ДЕТСКОЙ ИНИЦИАТИВЫ, В РАЗНЫХ ВИДАХ ДЕЯТЕЛЬНОСТИ</a:t>
            </a:r>
            <a:b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5" descr="C:\Users\Психолог\Desktop\Логотип.jpg">
            <a:extLst>
              <a:ext uri="{FF2B5EF4-FFF2-40B4-BE49-F238E27FC236}">
                <a16:creationId xmlns:a16="http://schemas.microsoft.com/office/drawing/2014/main" id="{780594B2-C9D0-424E-BE61-8E508171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08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87707E5D-A860-4521-8AE9-EE28E40052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420888"/>
            <a:ext cx="4393896" cy="3010654"/>
          </a:xfrm>
          <a:effectLst>
            <a:softEdge rad="112500"/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94942D8-EAA4-4FEC-AADA-51545FE79E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424" y="2420888"/>
            <a:ext cx="4041775" cy="3031331"/>
          </a:xfrm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8">
            <a:extLst>
              <a:ext uri="{FF2B5EF4-FFF2-40B4-BE49-F238E27FC236}">
                <a16:creationId xmlns:a16="http://schemas.microsoft.com/office/drawing/2014/main" id="{05E7EA6C-20CE-4384-B5CD-8F47324051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752" y="2416176"/>
            <a:ext cx="4553476" cy="29907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004ACA00-20DE-4B9B-AAE2-89AFAB92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619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 СПРОЕКТИРОВАТЬ РАЗВИВАЮЩУЮ ПРЕДМЕТНО-ПРОСТРАНСТВЕННУЮ СРЕДУ, ОБЕСПЕЧИВАЮЩЕЙ СИТУАЦИЮ ВЫБОРА, ПОДДЕРЖКУ ДЕТСКОЙ ИНИЦИАТИВЫ, В РАЗНЫХ ВИДАХ ДЕЯТЕЛЬНОСТИ</a:t>
            </a:r>
            <a:b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5" descr="C:\Users\Психолог\Desktop\Логотип.jpg">
            <a:extLst>
              <a:ext uri="{FF2B5EF4-FFF2-40B4-BE49-F238E27FC236}">
                <a16:creationId xmlns:a16="http://schemas.microsoft.com/office/drawing/2014/main" id="{0C738841-4981-4665-A570-23660F83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08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256522A8-D298-4D9C-A041-4B86771B72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888432" cy="29907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AE6252EA-06FA-4893-BDB1-D51E2A11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1" name="Текст 2">
            <a:extLst>
              <a:ext uri="{FF2B5EF4-FFF2-40B4-BE49-F238E27FC236}">
                <a16:creationId xmlns:a16="http://schemas.microsoft.com/office/drawing/2014/main" id="{E0720F50-DE3D-4116-8B5B-8FCC06DD0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2" name="Объект 3">
            <a:extLst>
              <a:ext uri="{FF2B5EF4-FFF2-40B4-BE49-F238E27FC236}">
                <a16:creationId xmlns:a16="http://schemas.microsoft.com/office/drawing/2014/main" id="{C26A0D22-554A-4629-8051-A71B26D096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3" name="Текст 4">
            <a:extLst>
              <a:ext uri="{FF2B5EF4-FFF2-40B4-BE49-F238E27FC236}">
                <a16:creationId xmlns:a16="http://schemas.microsoft.com/office/drawing/2014/main" id="{CC137617-BC05-477A-A59C-00E1704B8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4" name="Объект 5">
            <a:extLst>
              <a:ext uri="{FF2B5EF4-FFF2-40B4-BE49-F238E27FC236}">
                <a16:creationId xmlns:a16="http://schemas.microsoft.com/office/drawing/2014/main" id="{82452A12-3BAF-4959-AB09-9E5E72B275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5" name="Заголовок 3">
            <a:extLst>
              <a:ext uri="{FF2B5EF4-FFF2-40B4-BE49-F238E27FC236}">
                <a16:creationId xmlns:a16="http://schemas.microsoft.com/office/drawing/2014/main" id="{FD6E18BA-E6DB-4500-BAB5-411E786686EC}"/>
              </a:ext>
            </a:extLst>
          </p:cNvPr>
          <p:cNvSpPr txBox="1">
            <a:spLocks/>
          </p:cNvSpPr>
          <p:nvPr/>
        </p:nvSpPr>
        <p:spPr bwMode="auto">
          <a:xfrm>
            <a:off x="14288" y="603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0000"/>
                </a:solidFill>
                <a:latin typeface="Arial" panose="020B0604020202020204" pitchFamily="34" charset="0"/>
              </a:rPr>
              <a:t>ЗАДАЧА:ПРОВЕСТИ ДИАГНОСТИКУ ЭФФЕКТИВНОСТИ РЕАЛИЗАЦИИ ИННОВАЦИОННОГО ПРОЕКТА</a:t>
            </a:r>
            <a:br>
              <a:rPr lang="ru-RU" altLang="ru-RU" sz="160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ru-RU" altLang="ru-RU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7416" name="Picture 3">
            <a:extLst>
              <a:ext uri="{FF2B5EF4-FFF2-40B4-BE49-F238E27FC236}">
                <a16:creationId xmlns:a16="http://schemas.microsoft.com/office/drawing/2014/main" id="{3B814D3D-AF3B-40DA-9E31-4D0A67D2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31925"/>
            <a:ext cx="903605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>
            <a:extLst>
              <a:ext uri="{FF2B5EF4-FFF2-40B4-BE49-F238E27FC236}">
                <a16:creationId xmlns:a16="http://schemas.microsoft.com/office/drawing/2014/main" id="{FAEB70FA-9DFB-4189-ADEA-399381EC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" y="603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ЗАДАЧА:ПРОВЕСТИ ПРОМЕЖУТОЧНУЮ ДИАГНОСТИКУ ЭФФЕКТИВНОСТИ РЕАЛИЗАЦИИ ИННОВАЦИОННОГО ПРОЕКТА</a:t>
            </a:r>
            <a:b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5" descr="C:\Users\Психолог\Desktop\Логотип.jpg">
            <a:extLst>
              <a:ext uri="{FF2B5EF4-FFF2-40B4-BE49-F238E27FC236}">
                <a16:creationId xmlns:a16="http://schemas.microsoft.com/office/drawing/2014/main" id="{A35F7A4C-0B96-4BF4-81C8-E6656FCB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08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Объект 1">
            <a:extLst>
              <a:ext uri="{FF2B5EF4-FFF2-40B4-BE49-F238E27FC236}">
                <a16:creationId xmlns:a16="http://schemas.microsoft.com/office/drawing/2014/main" id="{2C0DB412-D4BA-4F51-B476-B3E017B8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7" name="Объект 2">
            <a:extLst>
              <a:ext uri="{FF2B5EF4-FFF2-40B4-BE49-F238E27FC236}">
                <a16:creationId xmlns:a16="http://schemas.microsoft.com/office/drawing/2014/main" id="{E19A7F19-0388-45CC-84E2-4E64CFBBD3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8" name="Текст 4">
            <a:extLst>
              <a:ext uri="{FF2B5EF4-FFF2-40B4-BE49-F238E27FC236}">
                <a16:creationId xmlns:a16="http://schemas.microsoft.com/office/drawing/2014/main" id="{AEBE7829-E3FF-4CC3-A23D-71E80EEF2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9" name="Текст 5">
            <a:extLst>
              <a:ext uri="{FF2B5EF4-FFF2-40B4-BE49-F238E27FC236}">
                <a16:creationId xmlns:a16="http://schemas.microsoft.com/office/drawing/2014/main" id="{EE4595F9-0595-4F54-A3EE-7D6837502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440" name="Picture 2">
            <a:extLst>
              <a:ext uri="{FF2B5EF4-FFF2-40B4-BE49-F238E27FC236}">
                <a16:creationId xmlns:a16="http://schemas.microsoft.com/office/drawing/2014/main" id="{8FF1CF89-E9D4-46DB-99ED-AD92AB10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16483" r="12115" b="9543"/>
          <a:stretch>
            <a:fillRect/>
          </a:stretch>
        </p:blipFill>
        <p:spPr bwMode="auto">
          <a:xfrm>
            <a:off x="26988" y="1274763"/>
            <a:ext cx="8840787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>
            <a:extLst>
              <a:ext uri="{FF2B5EF4-FFF2-40B4-BE49-F238E27FC236}">
                <a16:creationId xmlns:a16="http://schemas.microsoft.com/office/drawing/2014/main" id="{AAEF12D8-399A-42DE-B0AD-C6551B35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" y="603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ЗАДАЧА:ПРОВЕСТИ ПРОМЕЖУТОЧНУЮ ДИАГНОСТИКУ ЭФФЕКТИВНОСТИ РЕАЛИЗАЦИИ ИННОВАЦИОННОГО ПРОЕКТА</a:t>
            </a:r>
            <a:b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5" descr="C:\Users\Психолог\Desktop\Логотип.jpg">
            <a:extLst>
              <a:ext uri="{FF2B5EF4-FFF2-40B4-BE49-F238E27FC236}">
                <a16:creationId xmlns:a16="http://schemas.microsoft.com/office/drawing/2014/main" id="{AD001191-E2D0-494C-AC78-8C14D92B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08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Объект 1">
            <a:extLst>
              <a:ext uri="{FF2B5EF4-FFF2-40B4-BE49-F238E27FC236}">
                <a16:creationId xmlns:a16="http://schemas.microsoft.com/office/drawing/2014/main" id="{861CA1E8-67C1-494D-9989-2C0CDECD7A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61" name="Объект 2">
            <a:extLst>
              <a:ext uri="{FF2B5EF4-FFF2-40B4-BE49-F238E27FC236}">
                <a16:creationId xmlns:a16="http://schemas.microsoft.com/office/drawing/2014/main" id="{1EAF4730-073C-4022-8BA1-36C0D9B6E8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62" name="Текст 4">
            <a:extLst>
              <a:ext uri="{FF2B5EF4-FFF2-40B4-BE49-F238E27FC236}">
                <a16:creationId xmlns:a16="http://schemas.microsoft.com/office/drawing/2014/main" id="{DD565C5E-E793-4E2B-8F29-0923F92ED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63" name="Текст 5">
            <a:extLst>
              <a:ext uri="{FF2B5EF4-FFF2-40B4-BE49-F238E27FC236}">
                <a16:creationId xmlns:a16="http://schemas.microsoft.com/office/drawing/2014/main" id="{9EF2E054-621E-42FC-AB08-710E4CF7E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9464" name="Picture 2">
            <a:extLst>
              <a:ext uri="{FF2B5EF4-FFF2-40B4-BE49-F238E27FC236}">
                <a16:creationId xmlns:a16="http://schemas.microsoft.com/office/drawing/2014/main" id="{93BC1CE8-9193-405E-A2C7-61905556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4925" r="1428" b="16240"/>
          <a:stretch>
            <a:fillRect/>
          </a:stretch>
        </p:blipFill>
        <p:spPr bwMode="auto">
          <a:xfrm>
            <a:off x="0" y="1274763"/>
            <a:ext cx="91281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>
            <a:extLst>
              <a:ext uri="{FF2B5EF4-FFF2-40B4-BE49-F238E27FC236}">
                <a16:creationId xmlns:a16="http://schemas.microsoft.com/office/drawing/2014/main" id="{4167EC48-9148-49AB-AF0D-232D3144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975" y="55563"/>
            <a:ext cx="8229600" cy="1143000"/>
          </a:xfrm>
        </p:spPr>
        <p:txBody>
          <a:bodyPr/>
          <a:lstStyle/>
          <a:p>
            <a:r>
              <a:rPr lang="ru-RU" altLang="ru-RU" sz="1600">
                <a:solidFill>
                  <a:srgbClr val="FF0000"/>
                </a:solidFill>
              </a:rPr>
              <a:t> </a:t>
            </a:r>
            <a:r>
              <a:rPr lang="ru-RU" altLang="ru-RU" sz="1800">
                <a:solidFill>
                  <a:srgbClr val="FF0000"/>
                </a:solidFill>
              </a:rPr>
              <a:t>ЗАДАЧА: ПРОВЕСТИ ДИССЕМИНАЦИЮ ОПЫТА РАБОТЫ НА МЕРОПРИЯТИЯХ РАЗЛИЧНОГО УРОВНЯ</a:t>
            </a:r>
          </a:p>
        </p:txBody>
      </p:sp>
      <p:pic>
        <p:nvPicPr>
          <p:cNvPr id="20483" name="Picture 5" descr="C:\Users\Психолог\Desktop\Логотип.jpg">
            <a:extLst>
              <a:ext uri="{FF2B5EF4-FFF2-40B4-BE49-F238E27FC236}">
                <a16:creationId xmlns:a16="http://schemas.microsoft.com/office/drawing/2014/main" id="{43E3786C-6687-4637-A6A3-C70554AE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08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4">
            <a:extLst>
              <a:ext uri="{FF2B5EF4-FFF2-40B4-BE49-F238E27FC236}">
                <a16:creationId xmlns:a16="http://schemas.microsoft.com/office/drawing/2014/main" id="{489A6433-50D1-45A3-88CC-CBC6C3AB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52513"/>
            <a:ext cx="739298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>
            <a:extLst>
              <a:ext uri="{FF2B5EF4-FFF2-40B4-BE49-F238E27FC236}">
                <a16:creationId xmlns:a16="http://schemas.microsoft.com/office/drawing/2014/main" id="{A26393AF-9244-4DFF-9A27-1A6B65E1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"/>
            <a:ext cx="8229600" cy="1143000"/>
          </a:xfrm>
        </p:spPr>
        <p:txBody>
          <a:bodyPr/>
          <a:lstStyle/>
          <a:p>
            <a:r>
              <a:rPr lang="ru-RU" altLang="ru-RU" sz="1600">
                <a:solidFill>
                  <a:srgbClr val="FF0000"/>
                </a:solidFill>
              </a:rPr>
              <a:t> </a:t>
            </a:r>
            <a:r>
              <a:rPr lang="ru-RU" altLang="ru-RU" sz="1800">
                <a:solidFill>
                  <a:srgbClr val="FF0000"/>
                </a:solidFill>
              </a:rPr>
              <a:t>ЗАДАЧА: ПРОВЕСТИ ДИССЕМИНАЦИЮ ОПЫТА РАБОТЫ НА МЕРОПРИЯТИЯХ РАЗЛИЧНОГО УРОВНЯ</a:t>
            </a:r>
          </a:p>
        </p:txBody>
      </p:sp>
      <p:pic>
        <p:nvPicPr>
          <p:cNvPr id="21507" name="Picture 5" descr="C:\Users\Психолог\Desktop\Логотип.jpg">
            <a:extLst>
              <a:ext uri="{FF2B5EF4-FFF2-40B4-BE49-F238E27FC236}">
                <a16:creationId xmlns:a16="http://schemas.microsoft.com/office/drawing/2014/main" id="{02B1CB20-7C44-4737-8D09-E7C1E10D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08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2">
            <a:extLst>
              <a:ext uri="{FF2B5EF4-FFF2-40B4-BE49-F238E27FC236}">
                <a16:creationId xmlns:a16="http://schemas.microsoft.com/office/drawing/2014/main" id="{6756908C-4ECA-4D11-B692-258DC0E2E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626427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1">
            <a:extLst>
              <a:ext uri="{FF2B5EF4-FFF2-40B4-BE49-F238E27FC236}">
                <a16:creationId xmlns:a16="http://schemas.microsoft.com/office/drawing/2014/main" id="{08F8A089-8349-4350-86DC-DF3A8A370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751513"/>
            <a:ext cx="7632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по теме «Показатели и уровни проявления инициативы у детей дошкольного возраста в различных видах деятельности». 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от 30.12.2021 № 1836 </a:t>
            </a:r>
            <a:endParaRPr lang="ru-RU" altLang="ru-RU" sz="1400" i="1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C9ABDAAD-7D78-4E92-8855-978BC396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099" name="Объект 6">
            <a:extLst>
              <a:ext uri="{FF2B5EF4-FFF2-40B4-BE49-F238E27FC236}">
                <a16:creationId xmlns:a16="http://schemas.microsoft.com/office/drawing/2014/main" id="{620B40F2-FE12-463C-B4D4-DD1D67AB3B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661988"/>
            <a:ext cx="4252913" cy="5854700"/>
          </a:xfrm>
        </p:spPr>
      </p:pic>
      <p:sp>
        <p:nvSpPr>
          <p:cNvPr id="4100" name="Текст 4">
            <a:extLst>
              <a:ext uri="{FF2B5EF4-FFF2-40B4-BE49-F238E27FC236}">
                <a16:creationId xmlns:a16="http://schemas.microsoft.com/office/drawing/2014/main" id="{BA907D8F-C08E-47BB-82F6-1B6246C06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altLang="ru-RU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этап.</a:t>
            </a:r>
          </a:p>
          <a:p>
            <a:pPr algn="ctr"/>
            <a:r>
              <a:rPr lang="ru-RU" altLang="ru-RU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</a:t>
            </a:r>
          </a:p>
        </p:txBody>
      </p:sp>
      <p:pic>
        <p:nvPicPr>
          <p:cNvPr id="4101" name="Picture 5" descr="C:\Users\Психолог\Desktop\Логотип.jpg">
            <a:extLst>
              <a:ext uri="{FF2B5EF4-FFF2-40B4-BE49-F238E27FC236}">
                <a16:creationId xmlns:a16="http://schemas.microsoft.com/office/drawing/2014/main" id="{3D03A457-CEEC-4AAF-BCC5-3A24FE90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08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4">
            <a:extLst>
              <a:ext uri="{FF2B5EF4-FFF2-40B4-BE49-F238E27FC236}">
                <a16:creationId xmlns:a16="http://schemas.microsoft.com/office/drawing/2014/main" id="{B53665D8-DDDF-463C-9F49-08ECC9B71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303213"/>
            <a:ext cx="8027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МДОБУ центр развития ребенка - детский сад № 19 г. Сочи</a:t>
            </a:r>
            <a:endParaRPr lang="ru-RU" altLang="ru-RU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3" name="Прямоугольник 5">
            <a:extLst>
              <a:ext uri="{FF2B5EF4-FFF2-40B4-BE49-F238E27FC236}">
                <a16:creationId xmlns:a16="http://schemas.microsoft.com/office/drawing/2014/main" id="{697ED662-8783-4E48-88EC-9FB376E4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1125538"/>
            <a:ext cx="792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 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B7264DC4-102A-4891-97EE-D1A5F187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ПРОВЕСТИ ДИССЕМИНАЦИЮ ОПЫТА РАБОТЫ НА МЕРОПРИЯТИЯХ РАЗЛИЧНОГО УРОВНЯ</a:t>
            </a:r>
          </a:p>
        </p:txBody>
      </p:sp>
      <p:sp>
        <p:nvSpPr>
          <p:cNvPr id="22531" name="Текст 2">
            <a:extLst>
              <a:ext uri="{FF2B5EF4-FFF2-40B4-BE49-F238E27FC236}">
                <a16:creationId xmlns:a16="http://schemas.microsoft.com/office/drawing/2014/main" id="{013CBAF7-87C4-4DCB-9DDF-09065BBBB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sz="1800"/>
              <a:t> 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профессионального мастерства «Воспитатель года Сочи - 2022»</a:t>
            </a:r>
          </a:p>
        </p:txBody>
      </p:sp>
      <p:pic>
        <p:nvPicPr>
          <p:cNvPr id="22532" name="Объект 6">
            <a:extLst>
              <a:ext uri="{FF2B5EF4-FFF2-40B4-BE49-F238E27FC236}">
                <a16:creationId xmlns:a16="http://schemas.microsoft.com/office/drawing/2014/main" id="{34639159-CF04-483E-85AA-DE88FA0E6E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492375"/>
            <a:ext cx="2963862" cy="3951288"/>
          </a:xfrm>
        </p:spPr>
      </p:pic>
      <p:sp>
        <p:nvSpPr>
          <p:cNvPr id="22533" name="Текст 4">
            <a:extLst>
              <a:ext uri="{FF2B5EF4-FFF2-40B4-BE49-F238E27FC236}">
                <a16:creationId xmlns:a16="http://schemas.microsoft.com/office/drawing/2014/main" id="{66FA5334-CD1E-49EC-B18A-3EBC447BD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6775" y="1841500"/>
            <a:ext cx="4041775" cy="639763"/>
          </a:xfrm>
        </p:spPr>
        <p:txBody>
          <a:bodyPr/>
          <a:lstStyle/>
          <a:p>
            <a:pPr algn="ctr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 «Воспитатели России»</a:t>
            </a:r>
          </a:p>
        </p:txBody>
      </p:sp>
      <p:pic>
        <p:nvPicPr>
          <p:cNvPr id="22534" name="Объект 9">
            <a:extLst>
              <a:ext uri="{FF2B5EF4-FFF2-40B4-BE49-F238E27FC236}">
                <a16:creationId xmlns:a16="http://schemas.microsoft.com/office/drawing/2014/main" id="{10794828-F346-4380-9485-58CD3B23F97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141663"/>
            <a:ext cx="4433887" cy="302418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>
            <a:extLst>
              <a:ext uri="{FF2B5EF4-FFF2-40B4-BE49-F238E27FC236}">
                <a16:creationId xmlns:a16="http://schemas.microsoft.com/office/drawing/2014/main" id="{B1960B40-77F8-4D8B-85CC-5416DF2CC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58925"/>
            <a:ext cx="3111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9">
            <a:extLst>
              <a:ext uri="{FF2B5EF4-FFF2-40B4-BE49-F238E27FC236}">
                <a16:creationId xmlns:a16="http://schemas.microsoft.com/office/drawing/2014/main" id="{BEA7DA55-4453-46E4-97E2-A67A5B6B8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2708275"/>
            <a:ext cx="24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3556" name="Picture 5" descr="C:\Users\Психолог\Desktop\Логотип.jpg">
            <a:extLst>
              <a:ext uri="{FF2B5EF4-FFF2-40B4-BE49-F238E27FC236}">
                <a16:creationId xmlns:a16="http://schemas.microsoft.com/office/drawing/2014/main" id="{9669A31A-5168-414E-B313-4EAC5B8A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-22225"/>
            <a:ext cx="15478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>
            <a:extLst>
              <a:ext uri="{FF2B5EF4-FFF2-40B4-BE49-F238E27FC236}">
                <a16:creationId xmlns:a16="http://schemas.microsoft.com/office/drawing/2014/main" id="{0AFBBFC4-21F3-436A-8E8F-6A384BF6C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750888"/>
            <a:ext cx="5976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Arial" panose="020B0604020202020204" pitchFamily="34" charset="0"/>
              </a:rPr>
              <a:t>ПЛАНИРУЮТСЯ К ИЗДАНИЮ:</a:t>
            </a:r>
          </a:p>
        </p:txBody>
      </p:sp>
      <p:pic>
        <p:nvPicPr>
          <p:cNvPr id="23558" name="Рисунок 3">
            <a:extLst>
              <a:ext uri="{FF2B5EF4-FFF2-40B4-BE49-F238E27FC236}">
                <a16:creationId xmlns:a16="http://schemas.microsoft.com/office/drawing/2014/main" id="{43C5CD7B-15B1-4A77-A542-BD0189570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04963"/>
            <a:ext cx="3097213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61CBB0E3-BE9F-4219-BDD2-4A391461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Внедрена системы мотивации педагогов к улучшению качества работы и непрерывному профессиональному развитию профессиональных компетенций</a:t>
            </a:r>
          </a:p>
        </p:txBody>
      </p:sp>
      <p:pic>
        <p:nvPicPr>
          <p:cNvPr id="24579" name="Объект 3">
            <a:extLst>
              <a:ext uri="{FF2B5EF4-FFF2-40B4-BE49-F238E27FC236}">
                <a16:creationId xmlns:a16="http://schemas.microsoft.com/office/drawing/2014/main" id="{2BB0FD19-AC31-4EAA-A6F7-251855C3C0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417638"/>
            <a:ext cx="3660775" cy="4891087"/>
          </a:xfrm>
        </p:spPr>
      </p:pic>
      <p:pic>
        <p:nvPicPr>
          <p:cNvPr id="5" name="Объект 7">
            <a:extLst>
              <a:ext uri="{FF2B5EF4-FFF2-40B4-BE49-F238E27FC236}">
                <a16:creationId xmlns:a16="http://schemas.microsoft.com/office/drawing/2014/main" id="{1EB178EA-50FC-4A4E-B738-B9BB873E5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1323498"/>
            <a:ext cx="3845832" cy="5129837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7C732118-D033-48C9-BF58-D08AA50F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Обустроены помещения </a:t>
            </a:r>
            <a:b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творческих лабораторий</a:t>
            </a:r>
          </a:p>
        </p:txBody>
      </p:sp>
      <p:pic>
        <p:nvPicPr>
          <p:cNvPr id="24579" name="Объект 6">
            <a:extLst>
              <a:ext uri="{FF2B5EF4-FFF2-40B4-BE49-F238E27FC236}">
                <a16:creationId xmlns:a16="http://schemas.microsoft.com/office/drawing/2014/main" id="{C808C6D3-530A-43FE-85F8-9D8834766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3660775" cy="487997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9">
            <a:extLst>
              <a:ext uri="{FF2B5EF4-FFF2-40B4-BE49-F238E27FC236}">
                <a16:creationId xmlns:a16="http://schemas.microsoft.com/office/drawing/2014/main" id="{5FF14117-5FEB-4833-8456-C8CC6F4D2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51360" y="2266032"/>
            <a:ext cx="4617990" cy="34625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5659E-D990-4E56-9436-FACD5F61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32937" cy="61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TextBox 3">
            <a:extLst>
              <a:ext uri="{FF2B5EF4-FFF2-40B4-BE49-F238E27FC236}">
                <a16:creationId xmlns:a16="http://schemas.microsoft.com/office/drawing/2014/main" id="{6438E372-7827-46B0-A0DB-08206D23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"/>
            <a:ext cx="7488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«Дневник успешных достижений»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4FAB2FF7-A7A1-4A13-AF30-65C67D077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0D5A14-92AB-4E04-AD11-D64F4EEDB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2" name="Picture 2" descr="http://7oom.ru/powerpoint/abstraktnye-fony-dlya-prezentacii-volny-07.jpg?ver=3.0">
            <a:extLst>
              <a:ext uri="{FF2B5EF4-FFF2-40B4-BE49-F238E27FC236}">
                <a16:creationId xmlns:a16="http://schemas.microsoft.com/office/drawing/2014/main" id="{7DC47873-51D2-48CA-9286-1B5D83DE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1613"/>
            <a:ext cx="9563101" cy="727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9">
            <a:extLst>
              <a:ext uri="{FF2B5EF4-FFF2-40B4-BE49-F238E27FC236}">
                <a16:creationId xmlns:a16="http://schemas.microsoft.com/office/drawing/2014/main" id="{BDF8FA70-A55A-47F7-953E-8C1CDCB3A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2708275"/>
            <a:ext cx="24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7654" name="TextBox 10">
            <a:extLst>
              <a:ext uri="{FF2B5EF4-FFF2-40B4-BE49-F238E27FC236}">
                <a16:creationId xmlns:a16="http://schemas.microsoft.com/office/drawing/2014/main" id="{F7D65B7E-BC01-47B1-B5E8-8A85B0C7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2498725"/>
            <a:ext cx="9036051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CA248F"/>
                </a:solidFill>
                <a:latin typeface="Arial" panose="020B0604020202020204" pitchFamily="34" charset="0"/>
              </a:rPr>
              <a:t>БЛАГОДАРИМ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CA248F"/>
                </a:solidFill>
                <a:latin typeface="Arial" panose="020B0604020202020204" pitchFamily="34" charset="0"/>
              </a:rPr>
              <a:t>ЗА ВНИМАНИЕ!</a:t>
            </a:r>
          </a:p>
        </p:txBody>
      </p:sp>
      <p:pic>
        <p:nvPicPr>
          <p:cNvPr id="27655" name="Picture 10" descr="http://ramki-vsem.ru/png/cliparts8.png">
            <a:extLst>
              <a:ext uri="{FF2B5EF4-FFF2-40B4-BE49-F238E27FC236}">
                <a16:creationId xmlns:a16="http://schemas.microsoft.com/office/drawing/2014/main" id="{DC138C9B-FD42-4FB6-94D1-07D304A1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174625"/>
            <a:ext cx="38163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 descr="C:\Users\Психолог\Desktop\Логотип.jpg">
            <a:extLst>
              <a:ext uri="{FF2B5EF4-FFF2-40B4-BE49-F238E27FC236}">
                <a16:creationId xmlns:a16="http://schemas.microsoft.com/office/drawing/2014/main" id="{44C41D71-76F7-465F-9EFE-1AC6491D6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188913"/>
            <a:ext cx="154781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Прямоугольник 1">
            <a:extLst>
              <a:ext uri="{FF2B5EF4-FFF2-40B4-BE49-F238E27FC236}">
                <a16:creationId xmlns:a16="http://schemas.microsoft.com/office/drawing/2014/main" id="{F672CB40-F1F4-46E8-B7DA-79E2C89AE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5" y="5688013"/>
            <a:ext cx="4783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  <a:hlinkClick r:id="rId5"/>
              </a:rPr>
              <a:t>http://dou19.sochi-schools.ru</a:t>
            </a:r>
            <a:endParaRPr lang="ru-RU" altLang="ru-RU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984FCC2D-AC8C-408D-9151-D644C854A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E4A62D-2B1B-482A-9AC8-C15069848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4" name="Picture 2" descr="http://7oom.ru/powerpoint/abstraktnye-fony-dlya-prezentacii-volny-07.jpg?ver=3.0">
            <a:extLst>
              <a:ext uri="{FF2B5EF4-FFF2-40B4-BE49-F238E27FC236}">
                <a16:creationId xmlns:a16="http://schemas.microsoft.com/office/drawing/2014/main" id="{E5C8F670-7A02-4623-A0CE-C934A24EB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0160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Психолог\Desktop\Логотип.jpg">
            <a:extLst>
              <a:ext uri="{FF2B5EF4-FFF2-40B4-BE49-F238E27FC236}">
                <a16:creationId xmlns:a16="http://schemas.microsoft.com/office/drawing/2014/main" id="{6724E32F-E088-42AD-8996-64C33F7D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08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EF145CBD-2EDE-47E2-A627-C1CBC1A77E34}"/>
              </a:ext>
            </a:extLst>
          </p:cNvPr>
          <p:cNvSpPr/>
          <p:nvPr/>
        </p:nvSpPr>
        <p:spPr>
          <a:xfrm>
            <a:off x="250825" y="1835150"/>
            <a:ext cx="8893175" cy="3816350"/>
          </a:xfrm>
          <a:prstGeom prst="rightArrow">
            <a:avLst/>
          </a:prstGeom>
          <a:noFill/>
          <a:ln w="50800">
            <a:solidFill>
              <a:srgbClr val="30DD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2AA7B-E0C6-4490-8088-9BFA28FA33A8}"/>
              </a:ext>
            </a:extLst>
          </p:cNvPr>
          <p:cNvSpPr txBox="1"/>
          <p:nvPr/>
        </p:nvSpPr>
        <p:spPr>
          <a:xfrm>
            <a:off x="250825" y="2773363"/>
            <a:ext cx="8281988" cy="2185987"/>
          </a:xfrm>
          <a:prstGeom prst="rect">
            <a:avLst/>
          </a:prstGeom>
          <a:noFill/>
          <a:ln cmpd="thickThin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механизмы создания психолого-педагогических условий в образовательной среде детского сада, обеспечивающие  развитие детской инициативы</a:t>
            </a:r>
          </a:p>
          <a:p>
            <a:pPr algn="ctr" eaLnBrk="1" hangingPunct="1">
              <a:defRPr/>
            </a:pPr>
            <a:endParaRPr lang="ru-RU" sz="2400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4105" name="TextBox 6">
            <a:extLst>
              <a:ext uri="{FF2B5EF4-FFF2-40B4-BE49-F238E27FC236}">
                <a16:creationId xmlns:a16="http://schemas.microsoft.com/office/drawing/2014/main" id="{033D7B98-63EB-4041-A18D-9E4BD6C0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7125"/>
            <a:ext cx="7993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endParaRPr lang="ru-RU" altLang="ru-RU" sz="3600" b="1" dirty="0">
              <a:solidFill>
                <a:srgbClr val="CA248F"/>
              </a:solidFill>
              <a:latin typeface="Arial" charset="0"/>
              <a:cs typeface="Arial" charset="0"/>
            </a:endParaRPr>
          </a:p>
        </p:txBody>
      </p:sp>
      <p:sp>
        <p:nvSpPr>
          <p:cNvPr id="5129" name="Прямоугольник 4">
            <a:extLst>
              <a:ext uri="{FF2B5EF4-FFF2-40B4-BE49-F238E27FC236}">
                <a16:creationId xmlns:a16="http://schemas.microsoft.com/office/drawing/2014/main" id="{71B23FA4-C3E2-4422-9EC2-50DFB4A3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303213"/>
            <a:ext cx="8027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МДОБУ центр развития ребенка - детский сад № 19 г. Сочи</a:t>
            </a:r>
            <a:endParaRPr lang="ru-RU" altLang="ru-RU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CC79C2FA-0BAB-4E00-91D1-1D70E807F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371A7E-A475-4F00-8C45-16A18A434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8" name="Picture 2" descr="http://7oom.ru/powerpoint/abstraktnye-fony-dlya-prezentacii-volny-07.jpg?ver=3.0">
            <a:extLst>
              <a:ext uri="{FF2B5EF4-FFF2-40B4-BE49-F238E27FC236}">
                <a16:creationId xmlns:a16="http://schemas.microsoft.com/office/drawing/2014/main" id="{669FF305-530B-4157-915A-5C67E0477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9" name="Объект 1">
            <a:extLst>
              <a:ext uri="{FF2B5EF4-FFF2-40B4-BE49-F238E27FC236}">
                <a16:creationId xmlns:a16="http://schemas.microsoft.com/office/drawing/2014/main" id="{FF9C7E99-C2F7-41B7-8A41-322A730EC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23875"/>
          <a:ext cx="914400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Acrobat Document" r:id="rId4" imgW="8019753" imgH="5667178" progId="AcroExch.Document.DC">
                  <p:embed/>
                </p:oleObj>
              </mc:Choice>
              <mc:Fallback>
                <p:oleObj name="Acrobat Document" r:id="rId4" imgW="8019753" imgH="5667178" progId="AcroExch.Document.DC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3875"/>
                        <a:ext cx="9144000" cy="646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10">
            <a:extLst>
              <a:ext uri="{FF2B5EF4-FFF2-40B4-BE49-F238E27FC236}">
                <a16:creationId xmlns:a16="http://schemas.microsoft.com/office/drawing/2014/main" id="{912E83E6-B95E-4DA7-80A3-BA8002AE0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26988"/>
            <a:ext cx="641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79D0ABB-4DE5-41D4-8CC3-ABCD7729F151}"/>
              </a:ext>
            </a:extLst>
          </p:cNvPr>
          <p:cNvGraphicFramePr/>
          <p:nvPr/>
        </p:nvGraphicFramePr>
        <p:xfrm>
          <a:off x="251520" y="908720"/>
          <a:ext cx="84969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0">
            <a:extLst>
              <a:ext uri="{FF2B5EF4-FFF2-40B4-BE49-F238E27FC236}">
                <a16:creationId xmlns:a16="http://schemas.microsoft.com/office/drawing/2014/main" id="{59B88191-6DC2-4CED-B327-6AB5D27C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80963"/>
            <a:ext cx="7138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среда. 1 компонент. </a:t>
            </a:r>
          </a:p>
          <a:p>
            <a:pPr algn="ctr" eaLnBrk="1" hangingPunct="1">
              <a:defRPr/>
            </a:pP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дошкольного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5C2BD4-26F6-4306-89B6-B73D9FBE534F}"/>
              </a:ext>
            </a:extLst>
          </p:cNvPr>
          <p:cNvSpPr/>
          <p:nvPr/>
        </p:nvSpPr>
        <p:spPr>
          <a:xfrm>
            <a:off x="6732588" y="2565400"/>
            <a:ext cx="1943100" cy="1150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B36D29-C84D-42B3-98C1-05EF63BFB989}"/>
              </a:ext>
            </a:extLst>
          </p:cNvPr>
          <p:cNvSpPr/>
          <p:nvPr/>
        </p:nvSpPr>
        <p:spPr>
          <a:xfrm>
            <a:off x="6742113" y="4149725"/>
            <a:ext cx="1944687" cy="1150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D89737F-D3AB-4941-A901-422B1F055F05}"/>
              </a:ext>
            </a:extLst>
          </p:cNvPr>
          <p:cNvCxnSpPr/>
          <p:nvPr/>
        </p:nvCxnSpPr>
        <p:spPr>
          <a:xfrm>
            <a:off x="6443663" y="2205038"/>
            <a:ext cx="0" cy="251936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45D9B13-5D46-44C5-B478-4FA509D275D2}"/>
              </a:ext>
            </a:extLst>
          </p:cNvPr>
          <p:cNvCxnSpPr/>
          <p:nvPr/>
        </p:nvCxnSpPr>
        <p:spPr>
          <a:xfrm>
            <a:off x="6443663" y="4724400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20815BC-1D1B-4A5E-84CB-D58070209D01}"/>
              </a:ext>
            </a:extLst>
          </p:cNvPr>
          <p:cNvCxnSpPr/>
          <p:nvPr/>
        </p:nvCxnSpPr>
        <p:spPr>
          <a:xfrm>
            <a:off x="6443663" y="3141663"/>
            <a:ext cx="298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15">
            <a:extLst>
              <a:ext uri="{FF2B5EF4-FFF2-40B4-BE49-F238E27FC236}">
                <a16:creationId xmlns:a16="http://schemas.microsoft.com/office/drawing/2014/main" id="{58B8F9D7-DFD8-4312-8258-52222C09C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565400"/>
            <a:ext cx="1943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Утро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 радостных встреч</a:t>
            </a:r>
          </a:p>
        </p:txBody>
      </p:sp>
      <p:sp>
        <p:nvSpPr>
          <p:cNvPr id="7178" name="TextBox 16">
            <a:extLst>
              <a:ext uri="{FF2B5EF4-FFF2-40B4-BE49-F238E27FC236}">
                <a16:creationId xmlns:a16="http://schemas.microsoft.com/office/drawing/2014/main" id="{1A922647-3787-4E37-90D0-1D9B93681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171950"/>
            <a:ext cx="1584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Детский совет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9DD344-4D41-490D-9BD9-00DD9859DC1B}"/>
              </a:ext>
            </a:extLst>
          </p:cNvPr>
          <p:cNvSpPr txBox="1"/>
          <p:nvPr/>
        </p:nvSpPr>
        <p:spPr>
          <a:xfrm>
            <a:off x="292100" y="5675313"/>
            <a:ext cx="28082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Творческая инициатива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99BED1-4C54-452A-83A9-77D652FAF038}"/>
              </a:ext>
            </a:extLst>
          </p:cNvPr>
          <p:cNvSpPr txBox="1"/>
          <p:nvPr/>
        </p:nvSpPr>
        <p:spPr>
          <a:xfrm>
            <a:off x="3070225" y="5675313"/>
            <a:ext cx="28082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Инициатива как целеполагание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16A00E-56B3-4FDC-B851-7B64BCED5F71}"/>
              </a:ext>
            </a:extLst>
          </p:cNvPr>
          <p:cNvSpPr txBox="1"/>
          <p:nvPr/>
        </p:nvSpPr>
        <p:spPr>
          <a:xfrm>
            <a:off x="5580063" y="5661025"/>
            <a:ext cx="3444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Коммуникативная инициатива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A4A75AC-9C94-4D8F-AD2D-2DE0C93A7323}"/>
              </a:ext>
            </a:extLst>
          </p:cNvPr>
          <p:cNvGraphicFramePr/>
          <p:nvPr/>
        </p:nvGraphicFramePr>
        <p:xfrm>
          <a:off x="251520" y="987426"/>
          <a:ext cx="84969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0">
            <a:extLst>
              <a:ext uri="{FF2B5EF4-FFF2-40B4-BE49-F238E27FC236}">
                <a16:creationId xmlns:a16="http://schemas.microsoft.com/office/drawing/2014/main" id="{82729306-DC6E-4235-ABF7-27CD48261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80963"/>
            <a:ext cx="7138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Образовательная среда. 1 компонент. </a:t>
            </a:r>
          </a:p>
          <a:p>
            <a:pPr algn="ctr" eaLnBrk="1" hangingPunct="1">
              <a:defRPr/>
            </a:pP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Содержание дошкольного образования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60B688-0B97-4450-8C59-26B25F0A1B93}"/>
              </a:ext>
            </a:extLst>
          </p:cNvPr>
          <p:cNvSpPr txBox="1"/>
          <p:nvPr/>
        </p:nvSpPr>
        <p:spPr>
          <a:xfrm>
            <a:off x="1393825" y="5824538"/>
            <a:ext cx="37544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Познавательная инициатива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80C9F7-1320-4114-B463-71418212D618}"/>
              </a:ext>
            </a:extLst>
          </p:cNvPr>
          <p:cNvSpPr txBox="1"/>
          <p:nvPr/>
        </p:nvSpPr>
        <p:spPr>
          <a:xfrm>
            <a:off x="5287963" y="5853113"/>
            <a:ext cx="2952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Двигательная инициатива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">
            <a:extLst>
              <a:ext uri="{FF2B5EF4-FFF2-40B4-BE49-F238E27FC236}">
                <a16:creationId xmlns:a16="http://schemas.microsoft.com/office/drawing/2014/main" id="{6ECA8B41-ED08-4B11-B577-CC3CC90D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796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" panose="020B0604020202020204" pitchFamily="34" charset="0"/>
              </a:rPr>
              <a:t>Образовательная среда. 2 компонент.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" panose="020B0604020202020204" pitchFamily="34" charset="0"/>
              </a:rPr>
              <a:t>Развивающая предметно пространственная среда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24C0EC6-6F81-4F7F-92F9-FE7B9BA67261}"/>
              </a:ext>
            </a:extLst>
          </p:cNvPr>
          <p:cNvGraphicFramePr/>
          <p:nvPr/>
        </p:nvGraphicFramePr>
        <p:xfrm>
          <a:off x="1187624" y="1268760"/>
          <a:ext cx="72728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47C70F0D-C5CE-42DC-8472-40A41CFD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0"/>
            <a:ext cx="8229600" cy="1143000"/>
          </a:xfrm>
        </p:spPr>
        <p:txBody>
          <a:bodyPr/>
          <a:lstStyle/>
          <a:p>
            <a:r>
              <a:rPr lang="ru-RU" alt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«Клубный час»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01B17A-BF19-4B53-B1DB-365278FF1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303338"/>
            <a:ext cx="3705225" cy="49403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73620A-160A-4F95-A173-6FF5B595D8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688" y="1320800"/>
            <a:ext cx="3690937" cy="4922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Психолог\Desktop\Логотип.jpg">
            <a:extLst>
              <a:ext uri="{FF2B5EF4-FFF2-40B4-BE49-F238E27FC236}">
                <a16:creationId xmlns:a16="http://schemas.microsoft.com/office/drawing/2014/main" id="{1B9705A8-1E19-4601-9445-6F80B7B9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08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>
            <a:extLst>
              <a:ext uri="{FF2B5EF4-FFF2-40B4-BE49-F238E27FC236}">
                <a16:creationId xmlns:a16="http://schemas.microsoft.com/office/drawing/2014/main" id="{83D7056E-A113-4F19-A593-B0EC1B28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8" y="425450"/>
            <a:ext cx="7642225" cy="849313"/>
          </a:xfrm>
        </p:spPr>
        <p:txBody>
          <a:bodyPr/>
          <a:lstStyle/>
          <a:p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«Клубный час»</a:t>
            </a:r>
            <a:endParaRPr lang="ru-RU" altLang="ru-RU"/>
          </a:p>
        </p:txBody>
      </p:sp>
      <p:pic>
        <p:nvPicPr>
          <p:cNvPr id="11267" name="Объект 6">
            <a:extLst>
              <a:ext uri="{FF2B5EF4-FFF2-40B4-BE49-F238E27FC236}">
                <a16:creationId xmlns:a16="http://schemas.microsoft.com/office/drawing/2014/main" id="{3D840F1C-7C56-4CA5-862B-B9FC654915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11268" name="Объект 7">
            <a:extLst>
              <a:ext uri="{FF2B5EF4-FFF2-40B4-BE49-F238E27FC236}">
                <a16:creationId xmlns:a16="http://schemas.microsoft.com/office/drawing/2014/main" id="{2A31DFC9-5F90-4F97-B1C8-B94D8C4125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418013" cy="3314700"/>
          </a:xfrm>
        </p:spPr>
      </p:pic>
      <p:pic>
        <p:nvPicPr>
          <p:cNvPr id="11269" name="Picture 5" descr="C:\Users\Психолог\Desktop\Логотип.jpg">
            <a:extLst>
              <a:ext uri="{FF2B5EF4-FFF2-40B4-BE49-F238E27FC236}">
                <a16:creationId xmlns:a16="http://schemas.microsoft.com/office/drawing/2014/main" id="{4525821C-073E-496A-BC00-C9973CBF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08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Объект 4">
            <a:extLst>
              <a:ext uri="{FF2B5EF4-FFF2-40B4-BE49-F238E27FC236}">
                <a16:creationId xmlns:a16="http://schemas.microsoft.com/office/drawing/2014/main" id="{00B0AE9C-B59F-4B3A-896D-39075AFC8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273300"/>
            <a:ext cx="451802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454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Tahoma</vt:lpstr>
      <vt:lpstr>Тема Office</vt:lpstr>
      <vt:lpstr>Adobe Acrobat Document</vt:lpstr>
      <vt:lpstr>Презентация PowerPoint</vt:lpstr>
      <vt:lpstr>Презентация PowerPoint</vt:lpstr>
      <vt:lpstr>с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«Клубный час»</vt:lpstr>
      <vt:lpstr>Технология «Клубный час»</vt:lpstr>
      <vt:lpstr>Презентация PowerPoint</vt:lpstr>
      <vt:lpstr>Презентация PowerPoint</vt:lpstr>
      <vt:lpstr>ЗАДАЧА: СПРОЕКТИРОВАТЬ РАЗВИВАЮЩУЮ ПРЕДМЕТНО-ПРОСТРАНСТВЕННУЮ СРЕДУ, ОБЕСПЕЧИВАЮЩЕЙ СИТУАЦИЮ ВЫБОРА, ПОДДЕРЖКУ ДЕТСКОЙ ИНИЦИАТИВЫ, В РАЗНЫХ ВИДАХ ДЕЯТЕЛЬНОСТИ </vt:lpstr>
      <vt:lpstr>ЗАДАЧА: СПРОЕКТИРОВАТЬ РАЗВИВАЮЩУЮ ПРЕДМЕТНО-ПРОСТРАНСТВЕННУЮ СРЕДУ, ОБЕСПЕЧИВАЮЩЕЙ СИТУАЦИЮ ВЫБОРА, ПОДДЕРЖКУ ДЕТСКОЙ ИНИЦИАТИВЫ, В РАЗНЫХ ВИДАХ ДЕЯТЕЛЬНОСТИ </vt:lpstr>
      <vt:lpstr>ЗАДАЧА: СПРОЕКТИРОВАТЬ РАЗВИВАЮЩУЮ ПРЕДМЕТНО-ПРОСТРАНСТВЕННУЮ СРЕДУ, ОБЕСПЕЧИВАЮЩЕЙ СИТУАЦИЮ ВЫБОРА, ПОДДЕРЖКУ ДЕТСКОЙ ИНИЦИАТИВЫ, В РАЗНЫХ ВИДАХ ДЕЯТЕЛЬНОСТИ </vt:lpstr>
      <vt:lpstr>Презентация PowerPoint</vt:lpstr>
      <vt:lpstr>ЗАДАЧА:ПРОВЕСТИ ПРОМЕЖУТОЧНУЮ ДИАГНОСТИКУ ЭФФЕКТИВНОСТИ РЕАЛИЗАЦИИ ИННОВАЦИОННОГО ПРОЕКТА </vt:lpstr>
      <vt:lpstr>ЗАДАЧА:ПРОВЕСТИ ПРОМЕЖУТОЧНУЮ ДИАГНОСТИКУ ЭФФЕКТИВНОСТИ РЕАЛИЗАЦИИ ИННОВАЦИОННОГО ПРОЕКТА </vt:lpstr>
      <vt:lpstr> ЗАДАЧА: ПРОВЕСТИ ДИССЕМИНАЦИЮ ОПЫТА РАБОТЫ НА МЕРОПРИЯТИЯХ РАЗЛИЧНОГО УРОВНЯ</vt:lpstr>
      <vt:lpstr> ЗАДАЧА: ПРОВЕСТИ ДИССЕМИНАЦИЮ ОПЫТА РАБОТЫ НА МЕРОПРИЯТИЯХ РАЗЛИЧНОГО УРОВНЯ</vt:lpstr>
      <vt:lpstr>ЗАДАЧА: ПРОВЕСТИ ДИССЕМИНАЦИЮ ОПЫТА РАБОТЫ НА МЕРОПРИЯТИЯХ РАЗЛИЧНОГО УРОВНЯ</vt:lpstr>
      <vt:lpstr>Презентация PowerPoint</vt:lpstr>
      <vt:lpstr>Внедрена системы мотивации педагогов к улучшению качества работы и непрерывному профессиональному развитию профессиональных компетенций</vt:lpstr>
      <vt:lpstr>Обустроены помещения  для создания творческих лабораторий</vt:lpstr>
      <vt:lpstr>Презентация PowerPoint</vt:lpstr>
      <vt:lpstr>с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ТерновыхТ</cp:lastModifiedBy>
  <cp:revision>184</cp:revision>
  <dcterms:created xsi:type="dcterms:W3CDTF">2016-11-23T16:12:40Z</dcterms:created>
  <dcterms:modified xsi:type="dcterms:W3CDTF">2022-03-14T15:13:05Z</dcterms:modified>
</cp:coreProperties>
</file>