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4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2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58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7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64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03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65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5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3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2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6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7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7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5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0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6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FA7B69-C76B-4CEE-A225-525FDA165D1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422E1D-1EBF-4748-8C5E-8ACA17C06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3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О подготовке к проведению итогового сочинения (изложения) в основной срок          6 декабря 2023 года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Главный специалист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отдела общего и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профессионального образования УОН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Лымарь И.А.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1" y="193431"/>
            <a:ext cx="841321" cy="10486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1462" y="193431"/>
            <a:ext cx="7236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Управление по образованию и науке администрации муниципального образования городской округ город-курорт Сочи Краснодарского края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2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Нормативная база организации и проведения итогового сочинения (изложения) ГИА -11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774" y="2478332"/>
            <a:ext cx="2644267" cy="3317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3825" y="5796207"/>
            <a:ext cx="354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Раздел III. Итоговое сочинение (изложение)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468" y="2478332"/>
            <a:ext cx="2734409" cy="35608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5" y="70337"/>
            <a:ext cx="608229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3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ОО: организация проведения итогового сочинения (изложения)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976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ОО издает приказ о проведении итогового сочинения (изложения) в ОО: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Создает в ОО комиссию по проведению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итогового сочинения (изложения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Назначает лицо, ответственное за обеспечение в ОО (месте проведения) видеонаблюдения, обеспечивает наличие видеонаблюдения и видеозаписи с дальнейшим хранением до 1 марта 2025 года (определяет место хранения электронных носителей с видеозаписью проведения ИС);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Направляет членов комиссии по проверке ИС в места проверки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ОО обеспечивает выполнение следующих мероприятий: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Регистрирует заявления обучающихся;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Обеспечивает техническую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поддержку проведения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ИС, в том числе систем видеонаблюдения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 видеозаписи;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Получает темы сочинений (тексты изложений) и обеспечивает информационную безопасность;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Обеспечивает участников орфографическими словарями при проведении ИС или орфографическими и толковыми словарями при проведении изложения;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Проводит ИРР, печатает ИК бланков, распределяет организаторов по аудиториям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Обеспечивает участие в ИС общественных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наблюдателей (не менее 2 человек)</a:t>
            </a:r>
            <a:endParaRPr lang="ru-RU" sz="1900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900" dirty="0" smtClean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900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3" y="98210"/>
            <a:ext cx="60965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521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ОО: организация проведения итогового сочинения (изложения)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7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ПРОВЕДЕНИЕ ИРР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Проведение классных часов и родительских собраний с участием заместителя директора, курирующего данное направление, по вопросам подготовки к итоговому сочинению (изложению):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о сроках и порядке подачи заявления на написание ИС;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об основаниях для удаления с ИС;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о возможности досрочного завершения по состоянию здоровья;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о ведении в ОО и аудиториях видеозаписи при проведении ИС;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о возможности пересдачи ИС в резервные сроки в феврале и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апреле</a:t>
            </a: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о месте и времени ознакомления с результатами ИС (с протоколами, а не с проверенными работами)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о правилах заполнения бланков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2)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Правильность оформления протоколов классных часов и родительских собраний </a:t>
            </a:r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(подробное указание темы и рассматриваемых вопросов, наличие в них оригинальных подписей ознакомления учеников и их родителей (законных представителей)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3)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Обеспечение своевременности и полноты информирования всех участников ИС: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через официальный сайт ОО (своевременно обновлять документы и материалы)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через групповое и индивидуальное консультирование (с оформлением протоколов)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ч</a:t>
            </a:r>
            <a:r>
              <a:rPr lang="ru-RU" sz="14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ерез информацию на стенде в ОО и кабинетах русского языка и литературы (актуальные документы!)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2" y="115794"/>
            <a:ext cx="60965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948" y="973339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Используем только </a:t>
            </a:r>
            <a:r>
              <a:rPr lang="ru-RU" sz="3600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официальные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информационные ресурсы и страницы в сети Интернет 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046" y="2627801"/>
            <a:ext cx="3930161" cy="310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084" y="2548671"/>
            <a:ext cx="3974855" cy="3183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43" y="115794"/>
            <a:ext cx="60965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Изучение критериев оценивания экспертами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489" y="2469539"/>
            <a:ext cx="8053757" cy="3685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8" y="89417"/>
            <a:ext cx="60965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Смена почерка = «зона риска»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077" y="2557463"/>
            <a:ext cx="7365758" cy="3605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19" y="115794"/>
            <a:ext cx="60965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Актуальные задачи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Издать приказ о проведении итогового сочинения (изложения) в ОО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срок исполнения- </a:t>
            </a:r>
            <a:r>
              <a:rPr lang="ru-RU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не позднее 1 декабря 2023 года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Провести самопроверку официального сайта образовательной организации на предмет размещения необходимой информации по проведению итогового сочинения (изложения)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срок исполнения – </a:t>
            </a:r>
            <a:r>
              <a:rPr lang="ru-RU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не позднее 17 ноября 2023 года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Направить подготовленных учителей-экспертов для работы в составе комиссии по проверке итогового сочинения (изложения)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рок исполнения –</a:t>
            </a:r>
            <a:r>
              <a:rPr lang="ru-RU" dirty="0" smtClean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 7-9 декабря 2023 года</a:t>
            </a:r>
            <a:endParaRPr lang="ru-RU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" y="70337"/>
            <a:ext cx="608229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3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СПАСИБО ЗА ВНИМАНИЕ!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" y="70337"/>
            <a:ext cx="608229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32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490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Bahnschrift Condensed</vt:lpstr>
      <vt:lpstr>Bahnschrift SemiBold Condensed</vt:lpstr>
      <vt:lpstr>Garamond</vt:lpstr>
      <vt:lpstr>Wingdings</vt:lpstr>
      <vt:lpstr>Натуральные материалы</vt:lpstr>
      <vt:lpstr>О подготовке к проведению итогового сочинения (изложения) в основной срок          6 декабря 2023 года</vt:lpstr>
      <vt:lpstr>Нормативная база организации и проведения итогового сочинения (изложения) ГИА -11</vt:lpstr>
      <vt:lpstr>ОО: организация проведения итогового сочинения (изложения)</vt:lpstr>
      <vt:lpstr>ОО: организация проведения итогового сочинения (изложения)</vt:lpstr>
      <vt:lpstr>Используем только официальные  информационные ресурсы и страницы в сети Интернет </vt:lpstr>
      <vt:lpstr>Изучение критериев оценивания экспертами</vt:lpstr>
      <vt:lpstr>Смена почерка = «зона риска»</vt:lpstr>
      <vt:lpstr>Актуальные задачи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к проведению итогового сочинения (изложения) в основной срок          6 декабря 2023 года</dc:title>
  <dc:creator>Лымарь Ирина Александровна</dc:creator>
  <cp:lastModifiedBy>Лымарь Ирина Александровна</cp:lastModifiedBy>
  <cp:revision>17</cp:revision>
  <dcterms:created xsi:type="dcterms:W3CDTF">2023-11-14T08:20:14Z</dcterms:created>
  <dcterms:modified xsi:type="dcterms:W3CDTF">2023-11-15T07:18:55Z</dcterms:modified>
</cp:coreProperties>
</file>