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8" r:id="rId2"/>
    <p:sldId id="297" r:id="rId3"/>
    <p:sldId id="296" r:id="rId4"/>
    <p:sldId id="289" r:id="rId5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Шорохова Яна Витальевна" initials="ШЯ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DA1"/>
    <a:srgbClr val="EE6279"/>
    <a:srgbClr val="FC7087"/>
    <a:srgbClr val="002060"/>
    <a:srgbClr val="FFC1A2"/>
    <a:srgbClr val="BEDCAA"/>
    <a:srgbClr val="FFFFFF"/>
    <a:srgbClr val="EAEFF7"/>
    <a:srgbClr val="D5EAFF"/>
    <a:srgbClr val="FEC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247" autoAdjust="0"/>
  </p:normalViewPr>
  <p:slideViewPr>
    <p:cSldViewPr snapToGrid="0">
      <p:cViewPr>
        <p:scale>
          <a:sx n="75" d="100"/>
          <a:sy n="75" d="100"/>
        </p:scale>
        <p:origin x="1230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B4DFF-AA9C-4B4E-A9EE-3AABB877B06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A4669-9538-4387-86D8-D0DAD6D89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906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A4669-9538-4387-86D8-D0DAD6D89F2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511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43AE-8E32-4C0D-A0D2-37B62B43E1F4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9DC9-CDAF-4CFF-B6A4-4EB4EA99D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09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43AE-8E32-4C0D-A0D2-37B62B43E1F4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9DC9-CDAF-4CFF-B6A4-4EB4EA99D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58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43AE-8E32-4C0D-A0D2-37B62B43E1F4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9DC9-CDAF-4CFF-B6A4-4EB4EA99D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97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43AE-8E32-4C0D-A0D2-37B62B43E1F4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9DC9-CDAF-4CFF-B6A4-4EB4EA99D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88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43AE-8E32-4C0D-A0D2-37B62B43E1F4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9DC9-CDAF-4CFF-B6A4-4EB4EA99D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21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43AE-8E32-4C0D-A0D2-37B62B43E1F4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9DC9-CDAF-4CFF-B6A4-4EB4EA99D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70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43AE-8E32-4C0D-A0D2-37B62B43E1F4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9DC9-CDAF-4CFF-B6A4-4EB4EA99D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95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43AE-8E32-4C0D-A0D2-37B62B43E1F4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9DC9-CDAF-4CFF-B6A4-4EB4EA99D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27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43AE-8E32-4C0D-A0D2-37B62B43E1F4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9DC9-CDAF-4CFF-B6A4-4EB4EA99D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43AE-8E32-4C0D-A0D2-37B62B43E1F4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9DC9-CDAF-4CFF-B6A4-4EB4EA99D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61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43AE-8E32-4C0D-A0D2-37B62B43E1F4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9DC9-CDAF-4CFF-B6A4-4EB4EA99D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18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A43AE-8E32-4C0D-A0D2-37B62B43E1F4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B9DC9-CDAF-4CFF-B6A4-4EB4EA99D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96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О награждении медалями «За особые успехи в учении» </a:t>
            </a:r>
            <a:r>
              <a:rPr lang="en-US" sz="4400" b="1" dirty="0" smtClean="0">
                <a:solidFill>
                  <a:srgbClr val="002060"/>
                </a:solidFill>
              </a:rPr>
              <a:t>I </a:t>
            </a:r>
            <a:r>
              <a:rPr lang="ru-RU" sz="4400" b="1" dirty="0" smtClean="0">
                <a:solidFill>
                  <a:srgbClr val="002060"/>
                </a:solidFill>
              </a:rPr>
              <a:t>и </a:t>
            </a:r>
            <a:r>
              <a:rPr lang="en-US" sz="4400" b="1" dirty="0" smtClean="0">
                <a:solidFill>
                  <a:srgbClr val="002060"/>
                </a:solidFill>
              </a:rPr>
              <a:t>II </a:t>
            </a:r>
            <a:r>
              <a:rPr lang="ru-RU" sz="4400" b="1" dirty="0" smtClean="0">
                <a:solidFill>
                  <a:srgbClr val="002060"/>
                </a:solidFill>
              </a:rPr>
              <a:t>степеней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18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3165" y="1"/>
            <a:ext cx="6212541" cy="96818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Нормативные документы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643" y="839450"/>
            <a:ext cx="4407108" cy="5681272"/>
          </a:xfrm>
          <a:prstGeom prst="rect">
            <a:avLst/>
          </a:prstGeom>
        </p:spPr>
      </p:pic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49311" y="839450"/>
            <a:ext cx="4257207" cy="568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99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041" y="0"/>
            <a:ext cx="6250899" cy="6472223"/>
          </a:xfrm>
        </p:spPr>
      </p:pic>
    </p:spTree>
    <p:extLst>
      <p:ext uri="{BB962C8B-B14F-4D97-AF65-F5344CB8AC3E}">
        <p14:creationId xmlns:p14="http://schemas.microsoft.com/office/powerpoint/2010/main" val="32591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2826" y="1"/>
            <a:ext cx="5756224" cy="94438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Задачи: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944382"/>
            <a:ext cx="12192000" cy="568127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Обеспечить ИРР с родителями, выпускниками и педагогами о порядке награждения медалями «За особые успехи в учении» (</a:t>
            </a:r>
            <a:r>
              <a:rPr lang="ru-RU" sz="3200" b="1" dirty="0" smtClean="0">
                <a:solidFill>
                  <a:srgbClr val="C00000"/>
                </a:solidFill>
              </a:rPr>
              <a:t>ноябрь 2023</a:t>
            </a:r>
            <a:r>
              <a:rPr lang="ru-RU" sz="3200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Провести </a:t>
            </a:r>
            <a:r>
              <a:rPr lang="ru-RU" sz="3200" b="1" dirty="0" smtClean="0">
                <a:solidFill>
                  <a:srgbClr val="C00000"/>
                </a:solidFill>
              </a:rPr>
              <a:t>в срок до 20.11.23 качественный 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мониторинг претендентов </a:t>
            </a:r>
            <a:r>
              <a:rPr lang="ru-RU" sz="3200" b="1" dirty="0" smtClean="0">
                <a:solidFill>
                  <a:srgbClr val="002060"/>
                </a:solidFill>
              </a:rPr>
              <a:t>на награждение </a:t>
            </a:r>
            <a:r>
              <a:rPr lang="ru-RU" sz="3200" b="1" dirty="0">
                <a:solidFill>
                  <a:srgbClr val="002060"/>
                </a:solidFill>
              </a:rPr>
              <a:t>медалями «За особые успехи в учебе» </a:t>
            </a:r>
            <a:r>
              <a:rPr lang="en-US" sz="3200" b="1" dirty="0">
                <a:solidFill>
                  <a:srgbClr val="002060"/>
                </a:solidFill>
              </a:rPr>
              <a:t>I </a:t>
            </a:r>
            <a:r>
              <a:rPr lang="ru-RU" sz="3200" b="1" dirty="0">
                <a:solidFill>
                  <a:srgbClr val="002060"/>
                </a:solidFill>
              </a:rPr>
              <a:t>и </a:t>
            </a:r>
            <a:r>
              <a:rPr lang="en-US" sz="3200" b="1" dirty="0">
                <a:solidFill>
                  <a:srgbClr val="002060"/>
                </a:solidFill>
              </a:rPr>
              <a:t>II </a:t>
            </a:r>
            <a:r>
              <a:rPr lang="ru-RU" sz="3200" b="1" dirty="0" smtClean="0">
                <a:solidFill>
                  <a:srgbClr val="002060"/>
                </a:solidFill>
              </a:rPr>
              <a:t>степеней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Обеспечить </a:t>
            </a:r>
            <a:r>
              <a:rPr lang="ru-RU" sz="3200" b="1" dirty="0" smtClean="0">
                <a:solidFill>
                  <a:srgbClr val="C00000"/>
                </a:solidFill>
              </a:rPr>
              <a:t>индивидуальное </a:t>
            </a:r>
            <a:r>
              <a:rPr lang="ru-RU" sz="3200" b="1" dirty="0">
                <a:solidFill>
                  <a:srgbClr val="002060"/>
                </a:solidFill>
              </a:rPr>
              <a:t>сопровождение </a:t>
            </a:r>
            <a:r>
              <a:rPr lang="ru-RU" sz="3200" b="1" dirty="0" smtClean="0">
                <a:solidFill>
                  <a:srgbClr val="002060"/>
                </a:solidFill>
              </a:rPr>
              <a:t>(</a:t>
            </a:r>
            <a:r>
              <a:rPr lang="ru-RU" sz="3200" b="1" dirty="0" smtClean="0">
                <a:solidFill>
                  <a:srgbClr val="C00000"/>
                </a:solidFill>
              </a:rPr>
              <a:t>подготовку к ГИА</a:t>
            </a:r>
            <a:r>
              <a:rPr lang="ru-RU" sz="3200" b="1" dirty="0" smtClean="0">
                <a:solidFill>
                  <a:srgbClr val="002060"/>
                </a:solidFill>
              </a:rPr>
              <a:t>) претендентов </a:t>
            </a:r>
            <a:r>
              <a:rPr lang="ru-RU" sz="3200" b="1" dirty="0">
                <a:solidFill>
                  <a:srgbClr val="002060"/>
                </a:solidFill>
              </a:rPr>
              <a:t>на награждение медалями «За особые успехи в </a:t>
            </a:r>
            <a:r>
              <a:rPr lang="ru-RU" sz="3200" b="1" dirty="0" smtClean="0">
                <a:solidFill>
                  <a:srgbClr val="002060"/>
                </a:solidFill>
              </a:rPr>
              <a:t>учении» </a:t>
            </a:r>
            <a:r>
              <a:rPr lang="en-US" sz="3200" b="1" dirty="0">
                <a:solidFill>
                  <a:srgbClr val="002060"/>
                </a:solidFill>
              </a:rPr>
              <a:t>I </a:t>
            </a:r>
            <a:r>
              <a:rPr lang="ru-RU" sz="3200" b="1" dirty="0">
                <a:solidFill>
                  <a:srgbClr val="002060"/>
                </a:solidFill>
              </a:rPr>
              <a:t>и </a:t>
            </a:r>
            <a:r>
              <a:rPr lang="en-US" sz="3200" b="1" dirty="0">
                <a:solidFill>
                  <a:srgbClr val="002060"/>
                </a:solidFill>
              </a:rPr>
              <a:t>II </a:t>
            </a:r>
            <a:r>
              <a:rPr lang="ru-RU" sz="3200" b="1" dirty="0" smtClean="0">
                <a:solidFill>
                  <a:srgbClr val="002060"/>
                </a:solidFill>
              </a:rPr>
              <a:t>степеней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Осуществить </a:t>
            </a:r>
            <a:r>
              <a:rPr lang="ru-RU" sz="3200" b="1" dirty="0" smtClean="0">
                <a:solidFill>
                  <a:srgbClr val="C00000"/>
                </a:solidFill>
              </a:rPr>
              <a:t>своевременный и необходимый заказ </a:t>
            </a:r>
            <a:r>
              <a:rPr lang="ru-RU" sz="3200" b="1" dirty="0" smtClean="0">
                <a:solidFill>
                  <a:srgbClr val="002060"/>
                </a:solidFill>
              </a:rPr>
              <a:t>бланков аттестатов особого образца и медалей </a:t>
            </a:r>
            <a:r>
              <a:rPr lang="ru-RU" sz="3200" b="1" dirty="0">
                <a:solidFill>
                  <a:srgbClr val="002060"/>
                </a:solidFill>
              </a:rPr>
              <a:t>«За особые успехи в учении» </a:t>
            </a:r>
            <a:r>
              <a:rPr lang="en-US" sz="3200" b="1" dirty="0">
                <a:solidFill>
                  <a:srgbClr val="002060"/>
                </a:solidFill>
              </a:rPr>
              <a:t>I </a:t>
            </a:r>
            <a:r>
              <a:rPr lang="ru-RU" sz="3200" b="1" dirty="0">
                <a:solidFill>
                  <a:srgbClr val="002060"/>
                </a:solidFill>
              </a:rPr>
              <a:t>и </a:t>
            </a:r>
            <a:r>
              <a:rPr lang="en-US" sz="3200" b="1" dirty="0">
                <a:solidFill>
                  <a:srgbClr val="002060"/>
                </a:solidFill>
              </a:rPr>
              <a:t>II </a:t>
            </a:r>
            <a:r>
              <a:rPr lang="ru-RU" sz="3200" b="1" dirty="0">
                <a:solidFill>
                  <a:srgbClr val="002060"/>
                </a:solidFill>
              </a:rPr>
              <a:t>степеней</a:t>
            </a:r>
          </a:p>
          <a:p>
            <a:endParaRPr lang="ru-RU" sz="3200" b="1" dirty="0" smtClean="0">
              <a:solidFill>
                <a:srgbClr val="002060"/>
              </a:solidFill>
            </a:endParaRPr>
          </a:p>
          <a:p>
            <a:endParaRPr lang="ru-RU" sz="3200" b="1" dirty="0" smtClean="0">
              <a:solidFill>
                <a:srgbClr val="002060"/>
              </a:solidFill>
            </a:endParaRPr>
          </a:p>
          <a:p>
            <a:endParaRPr lang="ru-RU" sz="3200" b="1" dirty="0" smtClean="0">
              <a:solidFill>
                <a:srgbClr val="C00000"/>
              </a:solidFill>
            </a:endParaRPr>
          </a:p>
          <a:p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9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2700">
          <a:solidFill>
            <a:srgbClr val="00B05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3504</TotalTime>
  <Words>110</Words>
  <Application>Microsoft Office PowerPoint</Application>
  <PresentationFormat>Широкоэкранный</PresentationFormat>
  <Paragraphs>11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Нормативные документы</vt:lpstr>
      <vt:lpstr>Презентация PowerPoint</vt:lpstr>
      <vt:lpstr>Задачи: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Шорохова Яна Витальевна</dc:creator>
  <cp:lastModifiedBy>Миронова Екатерина Владимировна</cp:lastModifiedBy>
  <cp:revision>275</cp:revision>
  <cp:lastPrinted>2023-10-11T12:52:58Z</cp:lastPrinted>
  <dcterms:created xsi:type="dcterms:W3CDTF">2021-09-07T08:25:41Z</dcterms:created>
  <dcterms:modified xsi:type="dcterms:W3CDTF">2023-11-16T07:16:56Z</dcterms:modified>
</cp:coreProperties>
</file>