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1" r:id="rId5"/>
    <p:sldId id="260" r:id="rId6"/>
    <p:sldId id="264" r:id="rId7"/>
    <p:sldId id="263" r:id="rId8"/>
    <p:sldId id="262" r:id="rId9"/>
    <p:sldId id="274" r:id="rId10"/>
    <p:sldId id="265" r:id="rId11"/>
    <p:sldId id="266" r:id="rId12"/>
    <p:sldId id="275" r:id="rId13"/>
    <p:sldId id="267" r:id="rId14"/>
    <p:sldId id="268" r:id="rId15"/>
    <p:sldId id="269" r:id="rId16"/>
    <p:sldId id="271" r:id="rId17"/>
    <p:sldId id="272" r:id="rId18"/>
    <p:sldId id="273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90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59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4859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8E73-F69C-438D-95D6-C51B35571B41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104859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9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8F6C-5A56-480A-BBFB-91C7F2AFA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32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3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8E73-F69C-438D-95D6-C51B35571B41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104863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3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8F6C-5A56-480A-BBFB-91C7F2AFA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16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1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8E73-F69C-438D-95D6-C51B35571B41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104861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1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8F6C-5A56-480A-BBFB-91C7F2AFA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2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2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8E73-F69C-438D-95D6-C51B35571B41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104862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2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8F6C-5A56-480A-BBFB-91C7F2AFA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37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3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8E73-F69C-438D-95D6-C51B35571B41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104863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8F6C-5A56-480A-BBFB-91C7F2AFA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42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43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4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8E73-F69C-438D-95D6-C51B35571B41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104864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8F6C-5A56-480A-BBFB-91C7F2AFA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48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49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50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51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52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8E73-F69C-438D-95D6-C51B35571B41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1048653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4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8F6C-5A56-480A-BBFB-91C7F2AFA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1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8E73-F69C-438D-95D6-C51B35571B41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104861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1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8F6C-5A56-480A-BBFB-91C7F2AFA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8E73-F69C-438D-95D6-C51B35571B41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1048582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8F6C-5A56-480A-BBFB-91C7F2AFA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56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57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5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8E73-F69C-438D-95D6-C51B35571B41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104865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6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8F6C-5A56-480A-BBFB-91C7F2AFA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26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627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2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8E73-F69C-438D-95D6-C51B35571B41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104862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3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8F6C-5A56-480A-BBFB-91C7F2AFA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8E73-F69C-438D-95D6-C51B35571B41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8F6C-5A56-480A-BBFB-91C7F2AFAB6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testpad.com/RU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onlinetestpad.com/2d6saz6vkl5f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onlinetestpad.com/6vz53ycwys7vw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onlinetestpad.com/k3do33v25kanc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testpad.com/ru/survey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testpad.com/ru/dialogs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testpad.com/ru/lessons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limpiada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lymp.viro.edu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trigo.ru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vos.olimpiada.ru/news/3692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hisirius.ru/obuchenie/distant/smena754/363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cokio.ru/videorazbor-zadanij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klass.ru/testwork?from=menu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Заголовок 1"/>
          <p:cNvSpPr>
            <a:spLocks noGrp="1"/>
          </p:cNvSpPr>
          <p:nvPr>
            <p:ph type="ctrTitle"/>
          </p:nvPr>
        </p:nvSpPr>
        <p:spPr>
          <a:xfrm>
            <a:off x="36512" y="2060848"/>
            <a:ext cx="9071992" cy="2118097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ЦИФРОВЫХ ОБРАЗОВАТЕЛЬНЫХ РЕСУРСОВ ДЛЯ ПОДГОТОВКИ ОБУЧАЮЩИХСЯ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ПРЕДМЕТНЫМ ОЛИМПИАДАМ</a:t>
            </a:r>
          </a:p>
        </p:txBody>
      </p:sp>
      <p:sp>
        <p:nvSpPr>
          <p:cNvPr id="104860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844752"/>
            <a:ext cx="6408712" cy="1104528"/>
          </a:xfrm>
        </p:spPr>
        <p:txBody>
          <a:bodyPr>
            <a:normAutofit fontScale="96875"/>
          </a:bodyPr>
          <a:lstStyle/>
          <a:p>
            <a:pPr algn="r"/>
            <a:r>
              <a:rPr lang="ru-RU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Ильюшенкова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 Александровна,</a:t>
            </a:r>
          </a:p>
          <a:p>
            <a:pPr algn="r"/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физической культуры</a:t>
            </a:r>
          </a:p>
        </p:txBody>
      </p:sp>
      <p:sp>
        <p:nvSpPr>
          <p:cNvPr id="1048602" name="TextBox 3"/>
          <p:cNvSpPr txBox="1"/>
          <p:nvPr/>
        </p:nvSpPr>
        <p:spPr>
          <a:xfrm>
            <a:off x="36512" y="260648"/>
            <a:ext cx="9071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БЮДЖЕТНОЕ УЧРЕЖДЕНИЕ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ГИМНАЗИЯ №5 ГОРОДА СОЧИ ИМЕНИ ГЕРОЯ СОВЕТСКОГО СОЮЗА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ТУРЕНКО ЕВГЕНИЯ ГЕОРГИЕВИЧА</a:t>
            </a:r>
          </a:p>
        </p:txBody>
      </p:sp>
      <p:sp>
        <p:nvSpPr>
          <p:cNvPr id="1048603" name="TextBox 4"/>
          <p:cNvSpPr txBox="1"/>
          <p:nvPr/>
        </p:nvSpPr>
        <p:spPr>
          <a:xfrm>
            <a:off x="2195736" y="6309320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Сочи, 2022г.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48" y="1772816"/>
            <a:ext cx="9108503" cy="491119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48586" name="Прямоугольник 2"/>
          <p:cNvSpPr/>
          <p:nvPr/>
        </p:nvSpPr>
        <p:spPr>
          <a:xfrm>
            <a:off x="0" y="591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БЕСПЛАТНЫЙ МНОГОФУНКЦИОНАЛЬНЫЙ СЕРВИС ДЛЯ ПРОВЕДЕНИЯ ТЕСТИРОВАНИЯ И ОБУЧЕНИЯ </a:t>
            </a:r>
            <a:r>
              <a:rPr lang="ru-RU" sz="3200" b="1" dirty="0">
                <a:hlinkClick r:id="rId3"/>
              </a:rPr>
              <a:t>HTTPS://ONLINETESTPAD.COM/RU</a:t>
            </a:r>
            <a:r>
              <a:rPr lang="ru-RU" sz="3200" b="1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44624"/>
            <a:ext cx="9108504" cy="6804287"/>
            <a:chOff x="251520" y="188640"/>
            <a:chExt cx="8856984" cy="6660271"/>
          </a:xfrm>
        </p:grpSpPr>
        <p:pic>
          <p:nvPicPr>
            <p:cNvPr id="2097155" name="Рисунок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559" t="8737" r="18068" b="14446"/>
            <a:stretch/>
          </p:blipFill>
          <p:spPr>
            <a:xfrm>
              <a:off x="286572" y="737330"/>
              <a:ext cx="8821932" cy="6111581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</p:pic>
        <p:sp>
          <p:nvSpPr>
            <p:cNvPr id="1048589" name="Прямоугольник 2"/>
            <p:cNvSpPr/>
            <p:nvPr/>
          </p:nvSpPr>
          <p:spPr>
            <a:xfrm>
              <a:off x="251520" y="188640"/>
              <a:ext cx="885634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>
                  <a:solidFill>
                    <a:srgbClr val="002060"/>
                  </a:solidFill>
                </a:rPr>
                <a:t>СТРУКТУРА САЙТА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9"/>
          <a:stretch/>
        </p:blipFill>
        <p:spPr>
          <a:xfrm>
            <a:off x="0" y="1670833"/>
            <a:ext cx="9144000" cy="3546443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38362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Прямоугольник 1"/>
          <p:cNvSpPr/>
          <p:nvPr/>
        </p:nvSpPr>
        <p:spPr>
          <a:xfrm>
            <a:off x="4211960" y="17482"/>
            <a:ext cx="4608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КОНСТРУКТОР ТЕСТОВ</a:t>
            </a:r>
          </a:p>
          <a:p>
            <a:pPr algn="ctr"/>
            <a:r>
              <a:rPr lang="en-US" sz="3200" b="1" dirty="0">
                <a:hlinkClick r:id="rId2"/>
              </a:rPr>
              <a:t>https://onlinetestpad.com/2d6saz6vkl5fg</a:t>
            </a:r>
            <a:r>
              <a:rPr lang="ru-RU" sz="3200" b="1" dirty="0"/>
              <a:t> </a:t>
            </a:r>
            <a:endParaRPr lang="en-US" sz="3200" b="1" dirty="0"/>
          </a:p>
        </p:txBody>
      </p:sp>
      <p:pic>
        <p:nvPicPr>
          <p:cNvPr id="209715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2924"/>
            <a:ext cx="3995936" cy="6246436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2097158" name="Рисунок 3" descr="олимпиада тест3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1324" y="1608992"/>
            <a:ext cx="5094043" cy="282812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692" y="4531474"/>
            <a:ext cx="5092675" cy="213494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Прямоугольник 1"/>
          <p:cNvSpPr/>
          <p:nvPr/>
        </p:nvSpPr>
        <p:spPr>
          <a:xfrm>
            <a:off x="29545" y="764704"/>
            <a:ext cx="54213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КОНСТРУКТОР КРОССВОРДОВ</a:t>
            </a:r>
          </a:p>
          <a:p>
            <a:pPr algn="ctr"/>
            <a:r>
              <a:rPr lang="en-US" sz="3200" b="1" dirty="0">
                <a:hlinkClick r:id="rId2"/>
              </a:rPr>
              <a:t>https://onlinetestpad.com/6vz53ycwys7vw</a:t>
            </a:r>
            <a:r>
              <a:rPr lang="ru-RU" sz="3200" b="1" dirty="0"/>
              <a:t> </a:t>
            </a:r>
            <a:endParaRPr lang="en-US" sz="3200" b="1" dirty="0"/>
          </a:p>
        </p:txBody>
      </p:sp>
      <p:pic>
        <p:nvPicPr>
          <p:cNvPr id="209716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46" y="2515603"/>
            <a:ext cx="5334542" cy="360040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096" y="1030028"/>
            <a:ext cx="3707904" cy="5085975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Прямоугольник 1"/>
          <p:cNvSpPr/>
          <p:nvPr/>
        </p:nvSpPr>
        <p:spPr>
          <a:xfrm>
            <a:off x="35496" y="116632"/>
            <a:ext cx="9108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КОМПЛЕКСНЫЕ ЗАДАНИЯ</a:t>
            </a:r>
          </a:p>
          <a:p>
            <a:pPr algn="ctr"/>
            <a:r>
              <a:rPr lang="en-US" sz="3200" b="1" dirty="0">
                <a:hlinkClick r:id="rId2"/>
              </a:rPr>
              <a:t>https://onlinetestpad.com/k3do33v25kanc</a:t>
            </a:r>
            <a:r>
              <a:rPr lang="ru-RU" sz="3200" b="1" dirty="0"/>
              <a:t> </a:t>
            </a:r>
            <a:endParaRPr lang="en-US" sz="3200" b="1" dirty="0"/>
          </a:p>
        </p:txBody>
      </p:sp>
      <p:pic>
        <p:nvPicPr>
          <p:cNvPr id="2097164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284" y="1267444"/>
            <a:ext cx="8352928" cy="5580542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</a:rPr>
              <a:t>ОПРОСЫ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774" y="1133455"/>
            <a:ext cx="8606452" cy="569575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54868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hlinkClick r:id="rId3"/>
              </a:rPr>
              <a:t>https://onlinetestpad.com/ru/surveys</a:t>
            </a:r>
            <a:r>
              <a:rPr lang="ru-RU" sz="3200" b="1" dirty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</a:rPr>
              <a:t>ДИАЛОГОВЫЕ ТРЕНАЖЕРЫ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898" y="1196752"/>
            <a:ext cx="8502204" cy="565253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62068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hlinkClick r:id="rId3"/>
              </a:rPr>
              <a:t>https://onlinetestpad.com/ru/dialogs</a:t>
            </a:r>
            <a:r>
              <a:rPr lang="ru-RU" sz="3200" b="1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435" y="18864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</a:rPr>
              <a:t>УРОКИ ОНЛАЙН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255" y="1183350"/>
            <a:ext cx="7614617" cy="564262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182268" y="631776"/>
            <a:ext cx="6756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hlinkClick r:id="rId3"/>
              </a:rPr>
              <a:t>https://onlinetestpad.com/ru/lessons</a:t>
            </a:r>
            <a:r>
              <a:rPr lang="ru-RU" sz="3200" b="1" dirty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Прямоугольник 1"/>
          <p:cNvSpPr/>
          <p:nvPr/>
        </p:nvSpPr>
        <p:spPr>
          <a:xfrm>
            <a:off x="0" y="292494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0884"/>
            <a:ext cx="9144000" cy="41362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48" y="980728"/>
            <a:ext cx="7749877" cy="5870668"/>
          </a:xfrm>
          <a:prstGeom prst="rect">
            <a:avLst/>
          </a:prstGeom>
        </p:spPr>
      </p:pic>
      <p:sp>
        <p:nvSpPr>
          <p:cNvPr id="1048604" name="Прямоугольник 5"/>
          <p:cNvSpPr/>
          <p:nvPr/>
        </p:nvSpPr>
        <p:spPr>
          <a:xfrm>
            <a:off x="0" y="26621"/>
            <a:ext cx="9108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ЭЛЕКТРОННЫЕ РЕСУРСЫ ДЛЯ РЕШЕНИЯ ЗАДАНИЙ ОЛИМПИАД ПРОШЛЫХ ЛЕТ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476672"/>
            <a:ext cx="3964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3"/>
              </a:rPr>
              <a:t>https://olimpiada.ru/</a:t>
            </a:r>
            <a:r>
              <a:rPr lang="ru-RU" sz="3200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0" y="1725282"/>
            <a:ext cx="9114710" cy="5112969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1048593" name="Прямоугольник 5"/>
          <p:cNvSpPr/>
          <p:nvPr/>
        </p:nvSpPr>
        <p:spPr>
          <a:xfrm>
            <a:off x="35496" y="242645"/>
            <a:ext cx="90865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ЭЛЕКТРОННЫЕ РЕСУРСЫ ДЛЯ РЕШЕНИЯ ЗАДАНИЙ ОЛИМПИАД ПРОШЛЫХ ЛЕТ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752" y="1116033"/>
            <a:ext cx="9068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hlinkClick r:id="rId3"/>
              </a:rPr>
              <a:t>https://olymp.viro.edu.ru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Прямоугольник 5"/>
          <p:cNvSpPr/>
          <p:nvPr/>
        </p:nvSpPr>
        <p:spPr>
          <a:xfrm>
            <a:off x="35496" y="51088"/>
            <a:ext cx="9073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002060"/>
                </a:solidFill>
              </a:rPr>
              <a:t>ЭЛЕКТРОННЫЕ РЕСУРСЫ ДЛЯ РЕШЕНИЯ ЗАДАНИЙ ОЛИМПИАД ПРОШЛЫХ ЛЕТ </a:t>
            </a:r>
          </a:p>
        </p:txBody>
      </p:sp>
      <p:sp>
        <p:nvSpPr>
          <p:cNvPr id="1048607" name="TextBox 6"/>
          <p:cNvSpPr txBox="1"/>
          <p:nvPr/>
        </p:nvSpPr>
        <p:spPr>
          <a:xfrm>
            <a:off x="179512" y="76470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2"/>
              </a:rPr>
              <a:t>https://ctrigo.ru</a:t>
            </a:r>
            <a:r>
              <a:rPr lang="ru-RU" sz="3200" dirty="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8"/>
          <a:stretch/>
        </p:blipFill>
        <p:spPr>
          <a:xfrm>
            <a:off x="-3724" y="1320514"/>
            <a:ext cx="9137866" cy="5529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Прямоугольник 3"/>
          <p:cNvSpPr/>
          <p:nvPr/>
        </p:nvSpPr>
        <p:spPr>
          <a:xfrm>
            <a:off x="35496" y="980728"/>
            <a:ext cx="907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linkClick r:id="rId2"/>
              </a:rPr>
              <a:t>https://vos.olimpiada.ru/news/3692</a:t>
            </a:r>
            <a:r>
              <a:rPr lang="ru-RU" sz="3200" dirty="0"/>
              <a:t> </a:t>
            </a:r>
          </a:p>
        </p:txBody>
      </p:sp>
      <p:sp>
        <p:nvSpPr>
          <p:cNvPr id="1048585" name="Прямоугольник 4"/>
          <p:cNvSpPr/>
          <p:nvPr/>
        </p:nvSpPr>
        <p:spPr>
          <a:xfrm>
            <a:off x="35496" y="44624"/>
            <a:ext cx="9073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ЭЛЕКТРОННЫЕ РЕСУРСЫ С ВИДЕОРАЗБОРАМИ ЗАДАНИЙ ОЛИМПИАД ПРОШЛЫХ ЛЕТ </a:t>
            </a:r>
          </a:p>
        </p:txBody>
      </p:sp>
      <p:pic>
        <p:nvPicPr>
          <p:cNvPr id="2097152" name="Рисунок 209715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120" y="1565503"/>
            <a:ext cx="7391759" cy="5304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Прямоугольник 4"/>
          <p:cNvSpPr/>
          <p:nvPr/>
        </p:nvSpPr>
        <p:spPr>
          <a:xfrm>
            <a:off x="80570" y="44623"/>
            <a:ext cx="90279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ЭЛЕКТРОННЫЕ РЕСУРСЫ С ВИДЕОРАЗБОРАМИ ЗАДАНИЙ ОЛИМПИАД ПРОШЛЫХ ЛЕТ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20" b="3152"/>
          <a:stretch/>
        </p:blipFill>
        <p:spPr>
          <a:xfrm>
            <a:off x="460072" y="1412776"/>
            <a:ext cx="8188360" cy="541870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0" y="961564"/>
            <a:ext cx="9108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https://sochisirius.ru/obuchenie/distant/smena754/3630</a:t>
            </a:r>
            <a:r>
              <a:rPr lang="ru-RU" sz="2800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712" y="972272"/>
            <a:ext cx="8028384" cy="5885727"/>
          </a:xfrm>
          <a:prstGeom prst="rect">
            <a:avLst/>
          </a:prstGeom>
        </p:spPr>
      </p:pic>
      <p:sp>
        <p:nvSpPr>
          <p:cNvPr id="1048590" name="Прямоугольник 1"/>
          <p:cNvSpPr/>
          <p:nvPr/>
        </p:nvSpPr>
        <p:spPr>
          <a:xfrm>
            <a:off x="1233596" y="3852337"/>
            <a:ext cx="6648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3"/>
              </a:rPr>
              <a:t>https://rcokio.ru/videorazbor-zadanij/</a:t>
            </a:r>
            <a:r>
              <a:rPr lang="ru-RU" sz="3200" dirty="0"/>
              <a:t> </a:t>
            </a:r>
          </a:p>
        </p:txBody>
      </p:sp>
      <p:sp>
        <p:nvSpPr>
          <p:cNvPr id="1048591" name="Прямоугольник 4"/>
          <p:cNvSpPr/>
          <p:nvPr/>
        </p:nvSpPr>
        <p:spPr>
          <a:xfrm>
            <a:off x="-15390" y="0"/>
            <a:ext cx="91465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ЭЛЕКТРОННЫЕ РЕСУРСЫ С ВИДЕОРАЗБОРАМИ ЗАДАНИЙ ОЛИМПИАД ПРОШЛЫХ ЛЕТ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9" y="1440160"/>
            <a:ext cx="9087329" cy="5157192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4" name="Прямоугольник 2"/>
          <p:cNvSpPr/>
          <p:nvPr/>
        </p:nvSpPr>
        <p:spPr>
          <a:xfrm>
            <a:off x="0" y="19154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ПОГОТОВКА К ТЕСТОВОЙ ЧАСТИ ОЛИМПИАДЫ</a:t>
            </a:r>
          </a:p>
          <a:p>
            <a:pPr algn="ctr"/>
            <a:r>
              <a:rPr lang="en-US" sz="3200" b="1" dirty="0">
                <a:hlinkClick r:id="rId3"/>
              </a:rPr>
              <a:t>https://www.yaklass.ru/testwork?from=menu</a:t>
            </a:r>
            <a:r>
              <a:rPr lang="ru-RU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93215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234</Words>
  <Application>Microsoft Office PowerPoint</Application>
  <PresentationFormat>Экран (4:3)</PresentationFormat>
  <Paragraphs>36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ИСПОЛЬЗОВАНИЕ ЦИФРОВЫХ ОБРАЗОВАТЕЛЬНЫХ РЕСУРСОВ ДЛЯ ПОДГОТОВКИ ОБУЧАЮЩИХСЯ К ПРЕДМЕТНЫМ ОЛИМПИАДАМ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ЦИФРОВЫХ ОБРАЗОВАТЕЛЬНЫХ РЕСУРСОВ ДЛЯ ПОДГОТОВКИ ОБУЧАЮЩИХСЯ К ПРЕДМЕТНЫМ ОЛИМПИАДАМ</dc:title>
  <dc:creator>л</dc:creator>
  <cp:lastModifiedBy>ТерновыхТ</cp:lastModifiedBy>
  <cp:revision>32</cp:revision>
  <dcterms:created xsi:type="dcterms:W3CDTF">2022-05-24T13:18:31Z</dcterms:created>
  <dcterms:modified xsi:type="dcterms:W3CDTF">2022-05-31T15:07:09Z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e6abc5392f654f8486a66e58e04309d8</vt:lpwstr>
  </property>
</Properties>
</file>