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2"/>
  </p:notesMasterIdLst>
  <p:sldIdLst>
    <p:sldId id="256" r:id="rId2"/>
    <p:sldId id="265" r:id="rId3"/>
    <p:sldId id="287" r:id="rId4"/>
    <p:sldId id="267" r:id="rId5"/>
    <p:sldId id="288" r:id="rId6"/>
    <p:sldId id="289" r:id="rId7"/>
    <p:sldId id="290" r:id="rId8"/>
    <p:sldId id="291" r:id="rId9"/>
    <p:sldId id="293" r:id="rId10"/>
    <p:sldId id="294" r:id="rId11"/>
    <p:sldId id="292" r:id="rId12"/>
    <p:sldId id="295" r:id="rId13"/>
    <p:sldId id="297" r:id="rId14"/>
    <p:sldId id="296" r:id="rId15"/>
    <p:sldId id="298" r:id="rId16"/>
    <p:sldId id="299" r:id="rId17"/>
    <p:sldId id="277" r:id="rId18"/>
    <p:sldId id="300" r:id="rId19"/>
    <p:sldId id="273" r:id="rId20"/>
    <p:sldId id="259" r:id="rId21"/>
  </p:sldIdLst>
  <p:sldSz cx="12192000" cy="6858000"/>
  <p:notesSz cx="9144000" cy="6858000"/>
  <p:embeddedFontLst>
    <p:embeddedFont>
      <p:font typeface="SimSun" panose="02010600030101010101" pitchFamily="2" charset="-122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8EA"/>
    <a:srgbClr val="7B6FAE"/>
    <a:srgbClr val="93C23B"/>
    <a:srgbClr val="1CAC7C"/>
    <a:srgbClr val="E6E6E6"/>
    <a:srgbClr val="58B8AB"/>
    <a:srgbClr val="536FA2"/>
    <a:srgbClr val="5B9BD5"/>
    <a:srgbClr val="F5F4F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91FFB-2C48-4894-8BF3-95416D85416E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E48606E-CBD1-4097-9DF8-BBF6101E89FE}">
      <dgm:prSet phldrT="[Текст]" custT="1"/>
      <dgm:spPr/>
      <dgm:t>
        <a:bodyPr/>
        <a:lstStyle/>
        <a:p>
          <a:r>
            <a:rPr lang="ru-RU" sz="2400" b="1" dirty="0"/>
            <a:t>ПЕРВОНАЧАЛЬНЫЕ СРОКИ ПО ПРОЕКТУ</a:t>
          </a:r>
        </a:p>
      </dgm:t>
    </dgm:pt>
    <dgm:pt modelId="{A467F265-0ED9-495D-846D-8345DCC9CDA4}" type="parTrans" cxnId="{5175C7EB-5C4F-4BCE-B051-EACCD094E4C1}">
      <dgm:prSet/>
      <dgm:spPr/>
      <dgm:t>
        <a:bodyPr/>
        <a:lstStyle/>
        <a:p>
          <a:endParaRPr lang="ru-RU"/>
        </a:p>
      </dgm:t>
    </dgm:pt>
    <dgm:pt modelId="{F81BBFA8-50C5-4CFF-9DF7-8840B6ED5FFF}" type="sibTrans" cxnId="{5175C7EB-5C4F-4BCE-B051-EACCD094E4C1}">
      <dgm:prSet/>
      <dgm:spPr/>
      <dgm:t>
        <a:bodyPr/>
        <a:lstStyle/>
        <a:p>
          <a:endParaRPr lang="ru-RU"/>
        </a:p>
      </dgm:t>
    </dgm:pt>
    <dgm:pt modelId="{51F608A2-FA03-409A-8794-A86509E3AF33}">
      <dgm:prSet phldrT="[Текст]" custT="1"/>
      <dgm:spPr/>
      <dgm:t>
        <a:bodyPr/>
        <a:lstStyle/>
        <a:p>
          <a:r>
            <a:rPr lang="ru-RU" sz="2400" dirty="0"/>
            <a:t>РАЗРАБОТКА – 2021 ГОД</a:t>
          </a:r>
        </a:p>
      </dgm:t>
    </dgm:pt>
    <dgm:pt modelId="{7729B611-1711-4BF2-86FA-5A4724A9A704}" type="parTrans" cxnId="{337A0BC1-D61A-41A0-A4CA-D0432EB5CB13}">
      <dgm:prSet/>
      <dgm:spPr/>
      <dgm:t>
        <a:bodyPr/>
        <a:lstStyle/>
        <a:p>
          <a:endParaRPr lang="ru-RU"/>
        </a:p>
      </dgm:t>
    </dgm:pt>
    <dgm:pt modelId="{3219DBA6-5D1E-488B-8829-F0D14479D267}" type="sibTrans" cxnId="{337A0BC1-D61A-41A0-A4CA-D0432EB5CB13}">
      <dgm:prSet/>
      <dgm:spPr/>
      <dgm:t>
        <a:bodyPr/>
        <a:lstStyle/>
        <a:p>
          <a:endParaRPr lang="ru-RU"/>
        </a:p>
      </dgm:t>
    </dgm:pt>
    <dgm:pt modelId="{953B5AED-2FD0-481F-8707-799ACA000791}">
      <dgm:prSet phldrT="[Текст]" custT="1"/>
      <dgm:spPr/>
      <dgm:t>
        <a:bodyPr/>
        <a:lstStyle/>
        <a:p>
          <a:r>
            <a:rPr lang="ru-RU" sz="2400" dirty="0"/>
            <a:t>АПРОБАЦИЯ – 2022 ГОД</a:t>
          </a:r>
        </a:p>
      </dgm:t>
    </dgm:pt>
    <dgm:pt modelId="{C4381F2B-831C-4925-9F1B-9305AEB9A5E8}" type="parTrans" cxnId="{12BABCC3-F506-48B4-B57D-AC08994F1CA7}">
      <dgm:prSet/>
      <dgm:spPr/>
      <dgm:t>
        <a:bodyPr/>
        <a:lstStyle/>
        <a:p>
          <a:endParaRPr lang="ru-RU"/>
        </a:p>
      </dgm:t>
    </dgm:pt>
    <dgm:pt modelId="{B599287C-EB36-4630-B949-08E26F5DFAD7}" type="sibTrans" cxnId="{12BABCC3-F506-48B4-B57D-AC08994F1CA7}">
      <dgm:prSet/>
      <dgm:spPr/>
      <dgm:t>
        <a:bodyPr/>
        <a:lstStyle/>
        <a:p>
          <a:endParaRPr lang="ru-RU"/>
        </a:p>
      </dgm:t>
    </dgm:pt>
    <dgm:pt modelId="{95E5AC4B-1945-4DE6-A757-841950655F5C}">
      <dgm:prSet phldrT="[Текст]" custT="1"/>
      <dgm:spPr>
        <a:solidFill>
          <a:srgbClr val="FFCC99"/>
        </a:solidFill>
      </dgm:spPr>
      <dgm:t>
        <a:bodyPr/>
        <a:lstStyle/>
        <a:p>
          <a:r>
            <a:rPr lang="ru-RU" sz="2400" b="1" dirty="0">
              <a:solidFill>
                <a:srgbClr val="FF0000"/>
              </a:solidFill>
            </a:rPr>
            <a:t>Изменения в Федеральный закон «ОБ ОБРАЗОВАНИИ РОССИЙСКОЙ ФЕДЕРАЦИИ» </a:t>
          </a:r>
        </a:p>
        <a:p>
          <a:r>
            <a:rPr lang="ru-RU" sz="2400" b="1" dirty="0">
              <a:solidFill>
                <a:srgbClr val="FF0000"/>
              </a:solidFill>
            </a:rPr>
            <a:t>от 31 июля 2020 года</a:t>
          </a:r>
        </a:p>
      </dgm:t>
    </dgm:pt>
    <dgm:pt modelId="{6B036325-4ED1-4C97-8114-7280B51DC0FF}" type="parTrans" cxnId="{EA9FA5C9-2B2F-448B-AC00-36361CB2EDEF}">
      <dgm:prSet/>
      <dgm:spPr/>
      <dgm:t>
        <a:bodyPr/>
        <a:lstStyle/>
        <a:p>
          <a:endParaRPr lang="ru-RU"/>
        </a:p>
      </dgm:t>
    </dgm:pt>
    <dgm:pt modelId="{E5D4B09E-4D8D-40EA-B0EE-F8EC5EC7EEF1}" type="sibTrans" cxnId="{EA9FA5C9-2B2F-448B-AC00-36361CB2EDEF}">
      <dgm:prSet/>
      <dgm:spPr/>
      <dgm:t>
        <a:bodyPr/>
        <a:lstStyle/>
        <a:p>
          <a:endParaRPr lang="ru-RU"/>
        </a:p>
      </dgm:t>
    </dgm:pt>
    <dgm:pt modelId="{BB0BDAC2-7EDE-44A4-AEE7-BD106B3518F4}">
      <dgm:prSet phldrT="[Текст]" custT="1"/>
      <dgm:spPr>
        <a:solidFill>
          <a:srgbClr val="93C23B"/>
        </a:solidFill>
      </dgm:spPr>
      <dgm:t>
        <a:bodyPr/>
        <a:lstStyle/>
        <a:p>
          <a:r>
            <a:rPr lang="ru-RU" sz="2400" b="1" dirty="0"/>
            <a:t>ОБНОВЛЕННЫЕ СРОКИ ПО ПРОЕКТУ</a:t>
          </a:r>
          <a:endParaRPr lang="ru-RU" sz="2400" dirty="0"/>
        </a:p>
      </dgm:t>
    </dgm:pt>
    <dgm:pt modelId="{CE2E50A9-8DA5-4471-919F-6126508569D5}" type="parTrans" cxnId="{F8E58FC0-735D-45B0-A508-F66A8C0E5742}">
      <dgm:prSet/>
      <dgm:spPr/>
      <dgm:t>
        <a:bodyPr/>
        <a:lstStyle/>
        <a:p>
          <a:endParaRPr lang="ru-RU"/>
        </a:p>
      </dgm:t>
    </dgm:pt>
    <dgm:pt modelId="{EFACF77E-BDC4-4078-9183-1912D1CA99FF}" type="sibTrans" cxnId="{F8E58FC0-735D-45B0-A508-F66A8C0E5742}">
      <dgm:prSet/>
      <dgm:spPr/>
      <dgm:t>
        <a:bodyPr/>
        <a:lstStyle/>
        <a:p>
          <a:endParaRPr lang="ru-RU"/>
        </a:p>
      </dgm:t>
    </dgm:pt>
    <dgm:pt modelId="{9E458AE5-1990-42F7-B3D6-244D1DFE784B}">
      <dgm:prSet phldrT="[Текст]" custT="1"/>
      <dgm:spPr/>
      <dgm:t>
        <a:bodyPr/>
        <a:lstStyle/>
        <a:p>
          <a:r>
            <a:rPr lang="ru-RU" sz="2400" dirty="0"/>
            <a:t>РАЗРАБОТКА – ЯНВАРЬ-ИЮНЬ 2021 ГОДА</a:t>
          </a:r>
        </a:p>
      </dgm:t>
    </dgm:pt>
    <dgm:pt modelId="{98BC5D13-44DF-499A-A662-3EBFEA993953}" type="parTrans" cxnId="{EF60035D-15D2-461E-B6ED-6302780B2F92}">
      <dgm:prSet/>
      <dgm:spPr/>
      <dgm:t>
        <a:bodyPr/>
        <a:lstStyle/>
        <a:p>
          <a:endParaRPr lang="ru-RU"/>
        </a:p>
      </dgm:t>
    </dgm:pt>
    <dgm:pt modelId="{15D5C4C0-BB47-4F53-B126-9E3DC9CD9316}" type="sibTrans" cxnId="{EF60035D-15D2-461E-B6ED-6302780B2F92}">
      <dgm:prSet/>
      <dgm:spPr/>
      <dgm:t>
        <a:bodyPr/>
        <a:lstStyle/>
        <a:p>
          <a:endParaRPr lang="ru-RU"/>
        </a:p>
      </dgm:t>
    </dgm:pt>
    <dgm:pt modelId="{C7A0E2FA-4C0A-416A-9627-CC548D06DAF3}">
      <dgm:prSet phldrT="[Текст]" custT="1"/>
      <dgm:spPr/>
      <dgm:t>
        <a:bodyPr/>
        <a:lstStyle/>
        <a:p>
          <a:r>
            <a:rPr lang="ru-RU" sz="2400" dirty="0"/>
            <a:t>АПРОБАЦИЯ –  С 1 СЕНТЯБРЯ 2021 ГОДА</a:t>
          </a:r>
        </a:p>
      </dgm:t>
    </dgm:pt>
    <dgm:pt modelId="{B8757468-8993-4A24-9ACF-3861CFEB9CDA}" type="parTrans" cxnId="{7E9BE3A9-9A7B-4E57-9A26-F5BF73AC0DCA}">
      <dgm:prSet/>
      <dgm:spPr/>
      <dgm:t>
        <a:bodyPr/>
        <a:lstStyle/>
        <a:p>
          <a:endParaRPr lang="ru-RU"/>
        </a:p>
      </dgm:t>
    </dgm:pt>
    <dgm:pt modelId="{64A3968E-F234-4257-B65A-B773E312C4DA}" type="sibTrans" cxnId="{7E9BE3A9-9A7B-4E57-9A26-F5BF73AC0DCA}">
      <dgm:prSet/>
      <dgm:spPr/>
      <dgm:t>
        <a:bodyPr/>
        <a:lstStyle/>
        <a:p>
          <a:endParaRPr lang="ru-RU"/>
        </a:p>
      </dgm:t>
    </dgm:pt>
    <dgm:pt modelId="{13F032DD-A46C-4C18-8A04-3BF4AC38CEBD}" type="pres">
      <dgm:prSet presAssocID="{8A491FFB-2C48-4894-8BF3-95416D85416E}" presName="Name0" presStyleCnt="0">
        <dgm:presLayoutVars>
          <dgm:dir/>
          <dgm:animLvl val="lvl"/>
          <dgm:resizeHandles val="exact"/>
        </dgm:presLayoutVars>
      </dgm:prSet>
      <dgm:spPr/>
    </dgm:pt>
    <dgm:pt modelId="{34E5ACCD-E674-4B32-9C47-080D48585A44}" type="pres">
      <dgm:prSet presAssocID="{BB0BDAC2-7EDE-44A4-AEE7-BD106B3518F4}" presName="boxAndChildren" presStyleCnt="0"/>
      <dgm:spPr/>
    </dgm:pt>
    <dgm:pt modelId="{B9215D75-FF25-4B98-9BDD-EE160897FE8B}" type="pres">
      <dgm:prSet presAssocID="{BB0BDAC2-7EDE-44A4-AEE7-BD106B3518F4}" presName="parentTextBox" presStyleLbl="node1" presStyleIdx="0" presStyleCnt="3"/>
      <dgm:spPr/>
    </dgm:pt>
    <dgm:pt modelId="{45CD1ABB-78C1-4F36-B77A-DC4868CF72C5}" type="pres">
      <dgm:prSet presAssocID="{BB0BDAC2-7EDE-44A4-AEE7-BD106B3518F4}" presName="entireBox" presStyleLbl="node1" presStyleIdx="0" presStyleCnt="3"/>
      <dgm:spPr/>
    </dgm:pt>
    <dgm:pt modelId="{C21554B9-30E9-460E-BC08-08BE84840586}" type="pres">
      <dgm:prSet presAssocID="{BB0BDAC2-7EDE-44A4-AEE7-BD106B3518F4}" presName="descendantBox" presStyleCnt="0"/>
      <dgm:spPr/>
    </dgm:pt>
    <dgm:pt modelId="{A066E56E-6162-44B8-B498-486AA0BE53B4}" type="pres">
      <dgm:prSet presAssocID="{9E458AE5-1990-42F7-B3D6-244D1DFE784B}" presName="childTextBox" presStyleLbl="fgAccFollowNode1" presStyleIdx="0" presStyleCnt="4">
        <dgm:presLayoutVars>
          <dgm:bulletEnabled val="1"/>
        </dgm:presLayoutVars>
      </dgm:prSet>
      <dgm:spPr/>
    </dgm:pt>
    <dgm:pt modelId="{DF93CFE2-F71B-4268-BE42-07034AF3F501}" type="pres">
      <dgm:prSet presAssocID="{C7A0E2FA-4C0A-416A-9627-CC548D06DAF3}" presName="childTextBox" presStyleLbl="fgAccFollowNode1" presStyleIdx="1" presStyleCnt="4">
        <dgm:presLayoutVars>
          <dgm:bulletEnabled val="1"/>
        </dgm:presLayoutVars>
      </dgm:prSet>
      <dgm:spPr/>
    </dgm:pt>
    <dgm:pt modelId="{74C793E3-C31E-4066-85A7-8E918C90CF57}" type="pres">
      <dgm:prSet presAssocID="{E5D4B09E-4D8D-40EA-B0EE-F8EC5EC7EEF1}" presName="sp" presStyleCnt="0"/>
      <dgm:spPr/>
    </dgm:pt>
    <dgm:pt modelId="{C94EB162-3AAC-42A8-9D4B-87AB1C33CB0B}" type="pres">
      <dgm:prSet presAssocID="{95E5AC4B-1945-4DE6-A757-841950655F5C}" presName="arrowAndChildren" presStyleCnt="0"/>
      <dgm:spPr/>
    </dgm:pt>
    <dgm:pt modelId="{08449986-9951-45B8-850D-BA11D81DE411}" type="pres">
      <dgm:prSet presAssocID="{95E5AC4B-1945-4DE6-A757-841950655F5C}" presName="parentTextArrow" presStyleLbl="node1" presStyleIdx="1" presStyleCnt="3"/>
      <dgm:spPr/>
    </dgm:pt>
    <dgm:pt modelId="{AFDA4227-A694-4545-B4C0-E75CA78589D2}" type="pres">
      <dgm:prSet presAssocID="{F81BBFA8-50C5-4CFF-9DF7-8840B6ED5FFF}" presName="sp" presStyleCnt="0"/>
      <dgm:spPr/>
    </dgm:pt>
    <dgm:pt modelId="{A3794FAD-55F6-4E53-B140-3A1F1F1AE525}" type="pres">
      <dgm:prSet presAssocID="{2E48606E-CBD1-4097-9DF8-BBF6101E89FE}" presName="arrowAndChildren" presStyleCnt="0"/>
      <dgm:spPr/>
    </dgm:pt>
    <dgm:pt modelId="{85D9CB2F-3D11-49A3-9F74-7C404148556F}" type="pres">
      <dgm:prSet presAssocID="{2E48606E-CBD1-4097-9DF8-BBF6101E89FE}" presName="parentTextArrow" presStyleLbl="node1" presStyleIdx="1" presStyleCnt="3"/>
      <dgm:spPr/>
    </dgm:pt>
    <dgm:pt modelId="{B64A8C46-B07F-44B8-8175-C6DDDBE2062B}" type="pres">
      <dgm:prSet presAssocID="{2E48606E-CBD1-4097-9DF8-BBF6101E89FE}" presName="arrow" presStyleLbl="node1" presStyleIdx="2" presStyleCnt="3" custLinFactNeighborX="6215" custLinFactNeighborY="512"/>
      <dgm:spPr/>
    </dgm:pt>
    <dgm:pt modelId="{91165891-9328-42EF-AC74-0EFCF29B17C5}" type="pres">
      <dgm:prSet presAssocID="{2E48606E-CBD1-4097-9DF8-BBF6101E89FE}" presName="descendantArrow" presStyleCnt="0"/>
      <dgm:spPr/>
    </dgm:pt>
    <dgm:pt modelId="{E3D34A95-BF1A-4BE4-80C5-92D43ADE218F}" type="pres">
      <dgm:prSet presAssocID="{51F608A2-FA03-409A-8794-A86509E3AF33}" presName="childTextArrow" presStyleLbl="fgAccFollowNode1" presStyleIdx="2" presStyleCnt="4">
        <dgm:presLayoutVars>
          <dgm:bulletEnabled val="1"/>
        </dgm:presLayoutVars>
      </dgm:prSet>
      <dgm:spPr/>
    </dgm:pt>
    <dgm:pt modelId="{3B6D5023-1929-4EBC-9D85-EC937A12F758}" type="pres">
      <dgm:prSet presAssocID="{953B5AED-2FD0-481F-8707-799ACA000791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E14B0B28-9782-4248-A6EC-8B09CA7BB59A}" type="presOf" srcId="{2E48606E-CBD1-4097-9DF8-BBF6101E89FE}" destId="{85D9CB2F-3D11-49A3-9F74-7C404148556F}" srcOrd="0" destOrd="0" presId="urn:microsoft.com/office/officeart/2005/8/layout/process4"/>
    <dgm:cxn modelId="{D903622E-A02D-4A22-8BCA-12F33AB8B194}" type="presOf" srcId="{51F608A2-FA03-409A-8794-A86509E3AF33}" destId="{E3D34A95-BF1A-4BE4-80C5-92D43ADE218F}" srcOrd="0" destOrd="0" presId="urn:microsoft.com/office/officeart/2005/8/layout/process4"/>
    <dgm:cxn modelId="{EF60035D-15D2-461E-B6ED-6302780B2F92}" srcId="{BB0BDAC2-7EDE-44A4-AEE7-BD106B3518F4}" destId="{9E458AE5-1990-42F7-B3D6-244D1DFE784B}" srcOrd="0" destOrd="0" parTransId="{98BC5D13-44DF-499A-A662-3EBFEA993953}" sibTransId="{15D5C4C0-BB47-4F53-B126-9E3DC9CD9316}"/>
    <dgm:cxn modelId="{DEBADB63-B77D-4D3F-A41C-8EC88F89F12F}" type="presOf" srcId="{2E48606E-CBD1-4097-9DF8-BBF6101E89FE}" destId="{B64A8C46-B07F-44B8-8175-C6DDDBE2062B}" srcOrd="1" destOrd="0" presId="urn:microsoft.com/office/officeart/2005/8/layout/process4"/>
    <dgm:cxn modelId="{AA38B56E-D002-493D-B441-5C5741C237F2}" type="presOf" srcId="{C7A0E2FA-4C0A-416A-9627-CC548D06DAF3}" destId="{DF93CFE2-F71B-4268-BE42-07034AF3F501}" srcOrd="0" destOrd="0" presId="urn:microsoft.com/office/officeart/2005/8/layout/process4"/>
    <dgm:cxn modelId="{D49D1270-34B6-4876-ACCA-14E6D8A30899}" type="presOf" srcId="{95E5AC4B-1945-4DE6-A757-841950655F5C}" destId="{08449986-9951-45B8-850D-BA11D81DE411}" srcOrd="0" destOrd="0" presId="urn:microsoft.com/office/officeart/2005/8/layout/process4"/>
    <dgm:cxn modelId="{60376652-2699-4F12-BF15-7BF70C8FBBE9}" type="presOf" srcId="{953B5AED-2FD0-481F-8707-799ACA000791}" destId="{3B6D5023-1929-4EBC-9D85-EC937A12F758}" srcOrd="0" destOrd="0" presId="urn:microsoft.com/office/officeart/2005/8/layout/process4"/>
    <dgm:cxn modelId="{D42A3578-86E4-486D-B5F5-0A301DB356C3}" type="presOf" srcId="{BB0BDAC2-7EDE-44A4-AEE7-BD106B3518F4}" destId="{45CD1ABB-78C1-4F36-B77A-DC4868CF72C5}" srcOrd="1" destOrd="0" presId="urn:microsoft.com/office/officeart/2005/8/layout/process4"/>
    <dgm:cxn modelId="{FD919790-3917-4BC7-824C-98FC7E4762BB}" type="presOf" srcId="{8A491FFB-2C48-4894-8BF3-95416D85416E}" destId="{13F032DD-A46C-4C18-8A04-3BF4AC38CEBD}" srcOrd="0" destOrd="0" presId="urn:microsoft.com/office/officeart/2005/8/layout/process4"/>
    <dgm:cxn modelId="{70719695-D069-482D-8EC7-48169D018D6A}" type="presOf" srcId="{9E458AE5-1990-42F7-B3D6-244D1DFE784B}" destId="{A066E56E-6162-44B8-B498-486AA0BE53B4}" srcOrd="0" destOrd="0" presId="urn:microsoft.com/office/officeart/2005/8/layout/process4"/>
    <dgm:cxn modelId="{7E9BE3A9-9A7B-4E57-9A26-F5BF73AC0DCA}" srcId="{BB0BDAC2-7EDE-44A4-AEE7-BD106B3518F4}" destId="{C7A0E2FA-4C0A-416A-9627-CC548D06DAF3}" srcOrd="1" destOrd="0" parTransId="{B8757468-8993-4A24-9ACF-3861CFEB9CDA}" sibTransId="{64A3968E-F234-4257-B65A-B773E312C4DA}"/>
    <dgm:cxn modelId="{F8E58FC0-735D-45B0-A508-F66A8C0E5742}" srcId="{8A491FFB-2C48-4894-8BF3-95416D85416E}" destId="{BB0BDAC2-7EDE-44A4-AEE7-BD106B3518F4}" srcOrd="2" destOrd="0" parTransId="{CE2E50A9-8DA5-4471-919F-6126508569D5}" sibTransId="{EFACF77E-BDC4-4078-9183-1912D1CA99FF}"/>
    <dgm:cxn modelId="{337A0BC1-D61A-41A0-A4CA-D0432EB5CB13}" srcId="{2E48606E-CBD1-4097-9DF8-BBF6101E89FE}" destId="{51F608A2-FA03-409A-8794-A86509E3AF33}" srcOrd="0" destOrd="0" parTransId="{7729B611-1711-4BF2-86FA-5A4724A9A704}" sibTransId="{3219DBA6-5D1E-488B-8829-F0D14479D267}"/>
    <dgm:cxn modelId="{12BABCC3-F506-48B4-B57D-AC08994F1CA7}" srcId="{2E48606E-CBD1-4097-9DF8-BBF6101E89FE}" destId="{953B5AED-2FD0-481F-8707-799ACA000791}" srcOrd="1" destOrd="0" parTransId="{C4381F2B-831C-4925-9F1B-9305AEB9A5E8}" sibTransId="{B599287C-EB36-4630-B949-08E26F5DFAD7}"/>
    <dgm:cxn modelId="{EA9FA5C9-2B2F-448B-AC00-36361CB2EDEF}" srcId="{8A491FFB-2C48-4894-8BF3-95416D85416E}" destId="{95E5AC4B-1945-4DE6-A757-841950655F5C}" srcOrd="1" destOrd="0" parTransId="{6B036325-4ED1-4C97-8114-7280B51DC0FF}" sibTransId="{E5D4B09E-4D8D-40EA-B0EE-F8EC5EC7EEF1}"/>
    <dgm:cxn modelId="{9BCFE8CE-8A79-4AC3-A325-C435C5D5ED7B}" type="presOf" srcId="{BB0BDAC2-7EDE-44A4-AEE7-BD106B3518F4}" destId="{B9215D75-FF25-4B98-9BDD-EE160897FE8B}" srcOrd="0" destOrd="0" presId="urn:microsoft.com/office/officeart/2005/8/layout/process4"/>
    <dgm:cxn modelId="{5175C7EB-5C4F-4BCE-B051-EACCD094E4C1}" srcId="{8A491FFB-2C48-4894-8BF3-95416D85416E}" destId="{2E48606E-CBD1-4097-9DF8-BBF6101E89FE}" srcOrd="0" destOrd="0" parTransId="{A467F265-0ED9-495D-846D-8345DCC9CDA4}" sibTransId="{F81BBFA8-50C5-4CFF-9DF7-8840B6ED5FFF}"/>
    <dgm:cxn modelId="{9A14F1C0-BE55-4360-AEC7-79EAB8F7B1A0}" type="presParOf" srcId="{13F032DD-A46C-4C18-8A04-3BF4AC38CEBD}" destId="{34E5ACCD-E674-4B32-9C47-080D48585A44}" srcOrd="0" destOrd="0" presId="urn:microsoft.com/office/officeart/2005/8/layout/process4"/>
    <dgm:cxn modelId="{34A2DD35-FD14-4DE7-AA93-90BBD30C908A}" type="presParOf" srcId="{34E5ACCD-E674-4B32-9C47-080D48585A44}" destId="{B9215D75-FF25-4B98-9BDD-EE160897FE8B}" srcOrd="0" destOrd="0" presId="urn:microsoft.com/office/officeart/2005/8/layout/process4"/>
    <dgm:cxn modelId="{6E20569C-56EB-4D98-ACE0-42A7FFCBD891}" type="presParOf" srcId="{34E5ACCD-E674-4B32-9C47-080D48585A44}" destId="{45CD1ABB-78C1-4F36-B77A-DC4868CF72C5}" srcOrd="1" destOrd="0" presId="urn:microsoft.com/office/officeart/2005/8/layout/process4"/>
    <dgm:cxn modelId="{3EBA0C77-40A2-4FEC-A048-232F37BC1C1A}" type="presParOf" srcId="{34E5ACCD-E674-4B32-9C47-080D48585A44}" destId="{C21554B9-30E9-460E-BC08-08BE84840586}" srcOrd="2" destOrd="0" presId="urn:microsoft.com/office/officeart/2005/8/layout/process4"/>
    <dgm:cxn modelId="{24A68654-7487-484E-BF0A-A4C8D89F9D11}" type="presParOf" srcId="{C21554B9-30E9-460E-BC08-08BE84840586}" destId="{A066E56E-6162-44B8-B498-486AA0BE53B4}" srcOrd="0" destOrd="0" presId="urn:microsoft.com/office/officeart/2005/8/layout/process4"/>
    <dgm:cxn modelId="{9D206EB5-329D-4513-ACB3-298F58959325}" type="presParOf" srcId="{C21554B9-30E9-460E-BC08-08BE84840586}" destId="{DF93CFE2-F71B-4268-BE42-07034AF3F501}" srcOrd="1" destOrd="0" presId="urn:microsoft.com/office/officeart/2005/8/layout/process4"/>
    <dgm:cxn modelId="{CB7C215E-DB42-479E-9E42-E77E4C0746A4}" type="presParOf" srcId="{13F032DD-A46C-4C18-8A04-3BF4AC38CEBD}" destId="{74C793E3-C31E-4066-85A7-8E918C90CF57}" srcOrd="1" destOrd="0" presId="urn:microsoft.com/office/officeart/2005/8/layout/process4"/>
    <dgm:cxn modelId="{5B9518A9-24B5-4D2C-BE02-AD9430F6129A}" type="presParOf" srcId="{13F032DD-A46C-4C18-8A04-3BF4AC38CEBD}" destId="{C94EB162-3AAC-42A8-9D4B-87AB1C33CB0B}" srcOrd="2" destOrd="0" presId="urn:microsoft.com/office/officeart/2005/8/layout/process4"/>
    <dgm:cxn modelId="{051F0093-9AB4-4F22-8290-4C8C9A0ABE9E}" type="presParOf" srcId="{C94EB162-3AAC-42A8-9D4B-87AB1C33CB0B}" destId="{08449986-9951-45B8-850D-BA11D81DE411}" srcOrd="0" destOrd="0" presId="urn:microsoft.com/office/officeart/2005/8/layout/process4"/>
    <dgm:cxn modelId="{58477BFF-A5B1-4F92-A824-C8E5334080C5}" type="presParOf" srcId="{13F032DD-A46C-4C18-8A04-3BF4AC38CEBD}" destId="{AFDA4227-A694-4545-B4C0-E75CA78589D2}" srcOrd="3" destOrd="0" presId="urn:microsoft.com/office/officeart/2005/8/layout/process4"/>
    <dgm:cxn modelId="{CB039D04-A844-44FD-BBD5-C55AEC8395F4}" type="presParOf" srcId="{13F032DD-A46C-4C18-8A04-3BF4AC38CEBD}" destId="{A3794FAD-55F6-4E53-B140-3A1F1F1AE525}" srcOrd="4" destOrd="0" presId="urn:microsoft.com/office/officeart/2005/8/layout/process4"/>
    <dgm:cxn modelId="{3290694C-2F22-423A-9708-C67E7EB250A0}" type="presParOf" srcId="{A3794FAD-55F6-4E53-B140-3A1F1F1AE525}" destId="{85D9CB2F-3D11-49A3-9F74-7C404148556F}" srcOrd="0" destOrd="0" presId="urn:microsoft.com/office/officeart/2005/8/layout/process4"/>
    <dgm:cxn modelId="{74CF2DF8-9759-4A94-AEAF-B9CBAF7873EE}" type="presParOf" srcId="{A3794FAD-55F6-4E53-B140-3A1F1F1AE525}" destId="{B64A8C46-B07F-44B8-8175-C6DDDBE2062B}" srcOrd="1" destOrd="0" presId="urn:microsoft.com/office/officeart/2005/8/layout/process4"/>
    <dgm:cxn modelId="{F43A9FEA-91E7-4AFC-8CA8-43BF37782066}" type="presParOf" srcId="{A3794FAD-55F6-4E53-B140-3A1F1F1AE525}" destId="{91165891-9328-42EF-AC74-0EFCF29B17C5}" srcOrd="2" destOrd="0" presId="urn:microsoft.com/office/officeart/2005/8/layout/process4"/>
    <dgm:cxn modelId="{BE8511D3-31D1-42A0-ADC4-6ED6D8CDD891}" type="presParOf" srcId="{91165891-9328-42EF-AC74-0EFCF29B17C5}" destId="{E3D34A95-BF1A-4BE4-80C5-92D43ADE218F}" srcOrd="0" destOrd="0" presId="urn:microsoft.com/office/officeart/2005/8/layout/process4"/>
    <dgm:cxn modelId="{2542A7A2-B5EC-40FC-AB09-B74EE60521B3}" type="presParOf" srcId="{91165891-9328-42EF-AC74-0EFCF29B17C5}" destId="{3B6D5023-1929-4EBC-9D85-EC937A12F75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21810E-4889-46B4-8F21-2E515449347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0540F4E-10FA-405F-A11D-A6C372BAA2D7}">
      <dgm:prSet phldrT="[Текст]" custT="1"/>
      <dgm:spPr/>
      <dgm:t>
        <a:bodyPr/>
        <a:lstStyle/>
        <a:p>
          <a:r>
            <a:rPr lang="ru-RU" sz="2400" dirty="0"/>
            <a:t>Начало апробации – 1 января 2021 года</a:t>
          </a:r>
        </a:p>
      </dgm:t>
    </dgm:pt>
    <dgm:pt modelId="{84C4886B-38C9-4B27-AF0A-BEBE7C9FBCEC}" type="parTrans" cxnId="{869D177A-860A-474D-95CB-BC111C1A4C21}">
      <dgm:prSet/>
      <dgm:spPr/>
      <dgm:t>
        <a:bodyPr/>
        <a:lstStyle/>
        <a:p>
          <a:endParaRPr lang="ru-RU"/>
        </a:p>
      </dgm:t>
    </dgm:pt>
    <dgm:pt modelId="{3F48DC7D-3B80-41D7-A133-A971B4567D17}" type="sibTrans" cxnId="{869D177A-860A-474D-95CB-BC111C1A4C21}">
      <dgm:prSet/>
      <dgm:spPr/>
      <dgm:t>
        <a:bodyPr/>
        <a:lstStyle/>
        <a:p>
          <a:endParaRPr lang="ru-RU"/>
        </a:p>
      </dgm:t>
    </dgm:pt>
    <dgm:pt modelId="{BE95DBAA-BF6E-4369-96D6-427372809C9B}">
      <dgm:prSet phldrT="[Текст]" custT="1"/>
      <dgm:spPr/>
      <dgm:t>
        <a:bodyPr/>
        <a:lstStyle/>
        <a:p>
          <a:r>
            <a:rPr lang="ru-RU" sz="2400" dirty="0"/>
            <a:t>Школы – сетевые партнеры: №№2,6,14,15</a:t>
          </a:r>
        </a:p>
      </dgm:t>
    </dgm:pt>
    <dgm:pt modelId="{E7684D4B-1D84-4C36-ACBF-E8CE579727DC}" type="parTrans" cxnId="{0C02F296-B626-4145-A25E-0170CE879F51}">
      <dgm:prSet/>
      <dgm:spPr/>
      <dgm:t>
        <a:bodyPr/>
        <a:lstStyle/>
        <a:p>
          <a:endParaRPr lang="ru-RU"/>
        </a:p>
      </dgm:t>
    </dgm:pt>
    <dgm:pt modelId="{C7BD2819-6E0D-4DE2-ADC2-EAF5D2CC91D5}" type="sibTrans" cxnId="{0C02F296-B626-4145-A25E-0170CE879F51}">
      <dgm:prSet/>
      <dgm:spPr/>
      <dgm:t>
        <a:bodyPr/>
        <a:lstStyle/>
        <a:p>
          <a:endParaRPr lang="ru-RU"/>
        </a:p>
      </dgm:t>
    </dgm:pt>
    <dgm:pt modelId="{BBBE0D99-7276-455E-9653-0E2D574FB7BC}">
      <dgm:prSet phldrT="[Текст]" custT="1"/>
      <dgm:spPr/>
      <dgm:t>
        <a:bodyPr/>
        <a:lstStyle/>
        <a:p>
          <a:r>
            <a:rPr lang="ru-RU" sz="2400" dirty="0"/>
            <a:t>Программа актуальна и значима</a:t>
          </a:r>
        </a:p>
      </dgm:t>
    </dgm:pt>
    <dgm:pt modelId="{869199D9-09B4-4F95-9E4C-58AB0835C1D5}" type="parTrans" cxnId="{36ACC7C7-C211-4336-8904-7F7CF19F2973}">
      <dgm:prSet/>
      <dgm:spPr/>
      <dgm:t>
        <a:bodyPr/>
        <a:lstStyle/>
        <a:p>
          <a:endParaRPr lang="ru-RU"/>
        </a:p>
      </dgm:t>
    </dgm:pt>
    <dgm:pt modelId="{16CEF46F-3918-40BE-9154-D0FFA6D6549C}" type="sibTrans" cxnId="{36ACC7C7-C211-4336-8904-7F7CF19F2973}">
      <dgm:prSet/>
      <dgm:spPr/>
      <dgm:t>
        <a:bodyPr/>
        <a:lstStyle/>
        <a:p>
          <a:endParaRPr lang="ru-RU"/>
        </a:p>
      </dgm:t>
    </dgm:pt>
    <dgm:pt modelId="{17C41953-110F-4B26-8808-9FB48AF8AD74}">
      <dgm:prSet phldrT="[Текст]" custT="1"/>
      <dgm:spPr/>
      <dgm:t>
        <a:bodyPr/>
        <a:lstStyle/>
        <a:p>
          <a:r>
            <a:rPr lang="ru-RU" sz="2400" dirty="0"/>
            <a:t>Структура программы соответствует логике раскрытия темы</a:t>
          </a:r>
        </a:p>
      </dgm:t>
    </dgm:pt>
    <dgm:pt modelId="{92626C4F-D865-48A8-AC8B-D94ACC873CCE}" type="parTrans" cxnId="{5BB86908-06FB-4F3D-9D34-AD6F2A26806A}">
      <dgm:prSet/>
      <dgm:spPr/>
      <dgm:t>
        <a:bodyPr/>
        <a:lstStyle/>
        <a:p>
          <a:endParaRPr lang="ru-RU"/>
        </a:p>
      </dgm:t>
    </dgm:pt>
    <dgm:pt modelId="{447CF2A5-A974-486C-93A4-93CAF6615D95}" type="sibTrans" cxnId="{5BB86908-06FB-4F3D-9D34-AD6F2A26806A}">
      <dgm:prSet/>
      <dgm:spPr/>
      <dgm:t>
        <a:bodyPr/>
        <a:lstStyle/>
        <a:p>
          <a:endParaRPr lang="ru-RU"/>
        </a:p>
      </dgm:t>
    </dgm:pt>
    <dgm:pt modelId="{DC6338A5-7617-4830-B2FE-10C904AE406B}">
      <dgm:prSet phldrT="[Текст]" custT="1"/>
      <dgm:spPr/>
      <dgm:t>
        <a:bodyPr/>
        <a:lstStyle/>
        <a:p>
          <a:r>
            <a:rPr lang="ru-RU" sz="2400" dirty="0"/>
            <a:t>Отражает цели продвижения добровольческих ценностей</a:t>
          </a:r>
        </a:p>
      </dgm:t>
    </dgm:pt>
    <dgm:pt modelId="{1CFED1AD-0342-4BEA-82C8-647D9E73B33C}" type="parTrans" cxnId="{6C45DB66-428E-4346-A1F3-51EB4D896722}">
      <dgm:prSet/>
      <dgm:spPr/>
      <dgm:t>
        <a:bodyPr/>
        <a:lstStyle/>
        <a:p>
          <a:endParaRPr lang="ru-RU"/>
        </a:p>
      </dgm:t>
    </dgm:pt>
    <dgm:pt modelId="{0173964D-070C-4EEC-BC8A-7D0BF72F5D1F}" type="sibTrans" cxnId="{6C45DB66-428E-4346-A1F3-51EB4D896722}">
      <dgm:prSet/>
      <dgm:spPr/>
      <dgm:t>
        <a:bodyPr/>
        <a:lstStyle/>
        <a:p>
          <a:endParaRPr lang="ru-RU"/>
        </a:p>
      </dgm:t>
    </dgm:pt>
    <dgm:pt modelId="{633B520B-4BB4-4CC3-B37C-EDB205376623}">
      <dgm:prSet phldrT="[Текст]" custT="1"/>
      <dgm:spPr/>
      <dgm:t>
        <a:bodyPr/>
        <a:lstStyle/>
        <a:p>
          <a:r>
            <a:rPr lang="ru-RU" sz="2400" dirty="0"/>
            <a:t>Предоставляет возможность большему числу подростков ознакомиться с движением добровольцев</a:t>
          </a:r>
        </a:p>
      </dgm:t>
    </dgm:pt>
    <dgm:pt modelId="{D0188F56-B40B-412F-B12C-AE7E1D4C5013}" type="parTrans" cxnId="{720AD09C-86F5-47B8-8BFA-99C9A242A6FC}">
      <dgm:prSet/>
      <dgm:spPr/>
      <dgm:t>
        <a:bodyPr/>
        <a:lstStyle/>
        <a:p>
          <a:endParaRPr lang="ru-RU"/>
        </a:p>
      </dgm:t>
    </dgm:pt>
    <dgm:pt modelId="{A6226BA3-4CC2-441B-BF8D-90CC690A3756}" type="sibTrans" cxnId="{720AD09C-86F5-47B8-8BFA-99C9A242A6FC}">
      <dgm:prSet/>
      <dgm:spPr/>
      <dgm:t>
        <a:bodyPr/>
        <a:lstStyle/>
        <a:p>
          <a:endParaRPr lang="ru-RU"/>
        </a:p>
      </dgm:t>
    </dgm:pt>
    <dgm:pt modelId="{FCAD4CD4-519B-4DD4-AB9F-C5B54CFE0744}" type="pres">
      <dgm:prSet presAssocID="{7B21810E-4889-46B4-8F21-2E5154493477}" presName="Name0" presStyleCnt="0">
        <dgm:presLayoutVars>
          <dgm:chMax val="7"/>
          <dgm:chPref val="7"/>
          <dgm:dir/>
        </dgm:presLayoutVars>
      </dgm:prSet>
      <dgm:spPr/>
    </dgm:pt>
    <dgm:pt modelId="{3F3F4EA6-9838-4D0E-93D8-382B1C83A3B1}" type="pres">
      <dgm:prSet presAssocID="{7B21810E-4889-46B4-8F21-2E5154493477}" presName="Name1" presStyleCnt="0"/>
      <dgm:spPr/>
    </dgm:pt>
    <dgm:pt modelId="{0A183C86-FD92-4283-A7C6-0A85E64827BE}" type="pres">
      <dgm:prSet presAssocID="{7B21810E-4889-46B4-8F21-2E5154493477}" presName="cycle" presStyleCnt="0"/>
      <dgm:spPr/>
    </dgm:pt>
    <dgm:pt modelId="{D5761F89-3A67-4FE4-80AF-FA85EE5CD6F9}" type="pres">
      <dgm:prSet presAssocID="{7B21810E-4889-46B4-8F21-2E5154493477}" presName="srcNode" presStyleLbl="node1" presStyleIdx="0" presStyleCnt="6"/>
      <dgm:spPr/>
    </dgm:pt>
    <dgm:pt modelId="{B1815F05-ACE6-49E2-9AAB-30D84842A233}" type="pres">
      <dgm:prSet presAssocID="{7B21810E-4889-46B4-8F21-2E5154493477}" presName="conn" presStyleLbl="parChTrans1D2" presStyleIdx="0" presStyleCnt="1"/>
      <dgm:spPr/>
    </dgm:pt>
    <dgm:pt modelId="{463A943F-42D3-4BCC-8682-1025D4942E06}" type="pres">
      <dgm:prSet presAssocID="{7B21810E-4889-46B4-8F21-2E5154493477}" presName="extraNode" presStyleLbl="node1" presStyleIdx="0" presStyleCnt="6"/>
      <dgm:spPr/>
    </dgm:pt>
    <dgm:pt modelId="{B821449E-A580-4A18-8BFE-F5495F724F7B}" type="pres">
      <dgm:prSet presAssocID="{7B21810E-4889-46B4-8F21-2E5154493477}" presName="dstNode" presStyleLbl="node1" presStyleIdx="0" presStyleCnt="6"/>
      <dgm:spPr/>
    </dgm:pt>
    <dgm:pt modelId="{B959D623-A814-41B1-93ED-F968C9A63B9A}" type="pres">
      <dgm:prSet presAssocID="{30540F4E-10FA-405F-A11D-A6C372BAA2D7}" presName="text_1" presStyleLbl="node1" presStyleIdx="0" presStyleCnt="6">
        <dgm:presLayoutVars>
          <dgm:bulletEnabled val="1"/>
        </dgm:presLayoutVars>
      </dgm:prSet>
      <dgm:spPr/>
    </dgm:pt>
    <dgm:pt modelId="{CF39087D-1BA7-4266-80B0-41F538DCEBA1}" type="pres">
      <dgm:prSet presAssocID="{30540F4E-10FA-405F-A11D-A6C372BAA2D7}" presName="accent_1" presStyleCnt="0"/>
      <dgm:spPr/>
    </dgm:pt>
    <dgm:pt modelId="{7879CCDF-890D-4F44-9329-BD584B0B0CDC}" type="pres">
      <dgm:prSet presAssocID="{30540F4E-10FA-405F-A11D-A6C372BAA2D7}" presName="accentRepeatNode" presStyleLbl="solidFgAcc1" presStyleIdx="0" presStyleCnt="6"/>
      <dgm:spPr/>
    </dgm:pt>
    <dgm:pt modelId="{57FFC0E9-1C12-4460-9535-B62A3F92A618}" type="pres">
      <dgm:prSet presAssocID="{BE95DBAA-BF6E-4369-96D6-427372809C9B}" presName="text_2" presStyleLbl="node1" presStyleIdx="1" presStyleCnt="6">
        <dgm:presLayoutVars>
          <dgm:bulletEnabled val="1"/>
        </dgm:presLayoutVars>
      </dgm:prSet>
      <dgm:spPr/>
    </dgm:pt>
    <dgm:pt modelId="{4CBECFB9-D5D1-415C-B3D3-07E766BA9D00}" type="pres">
      <dgm:prSet presAssocID="{BE95DBAA-BF6E-4369-96D6-427372809C9B}" presName="accent_2" presStyleCnt="0"/>
      <dgm:spPr/>
    </dgm:pt>
    <dgm:pt modelId="{F4E076FA-F67C-4B10-82A4-B5AF57197A07}" type="pres">
      <dgm:prSet presAssocID="{BE95DBAA-BF6E-4369-96D6-427372809C9B}" presName="accentRepeatNode" presStyleLbl="solidFgAcc1" presStyleIdx="1" presStyleCnt="6"/>
      <dgm:spPr/>
    </dgm:pt>
    <dgm:pt modelId="{94EA3ABD-0AF4-4D84-99F1-E3079FB5290C}" type="pres">
      <dgm:prSet presAssocID="{BBBE0D99-7276-455E-9653-0E2D574FB7BC}" presName="text_3" presStyleLbl="node1" presStyleIdx="2" presStyleCnt="6">
        <dgm:presLayoutVars>
          <dgm:bulletEnabled val="1"/>
        </dgm:presLayoutVars>
      </dgm:prSet>
      <dgm:spPr/>
    </dgm:pt>
    <dgm:pt modelId="{8DE86CE6-2652-49EC-879C-C14EE09D67DD}" type="pres">
      <dgm:prSet presAssocID="{BBBE0D99-7276-455E-9653-0E2D574FB7BC}" presName="accent_3" presStyleCnt="0"/>
      <dgm:spPr/>
    </dgm:pt>
    <dgm:pt modelId="{E8939866-F808-4D0C-9C51-969D7CB0FA1C}" type="pres">
      <dgm:prSet presAssocID="{BBBE0D99-7276-455E-9653-0E2D574FB7BC}" presName="accentRepeatNode" presStyleLbl="solidFgAcc1" presStyleIdx="2" presStyleCnt="6"/>
      <dgm:spPr/>
    </dgm:pt>
    <dgm:pt modelId="{67A31966-24D4-4C6D-89D3-6174619285A9}" type="pres">
      <dgm:prSet presAssocID="{17C41953-110F-4B26-8808-9FB48AF8AD74}" presName="text_4" presStyleLbl="node1" presStyleIdx="3" presStyleCnt="6">
        <dgm:presLayoutVars>
          <dgm:bulletEnabled val="1"/>
        </dgm:presLayoutVars>
      </dgm:prSet>
      <dgm:spPr/>
    </dgm:pt>
    <dgm:pt modelId="{1E870246-D598-4035-8877-23F87B6E50F9}" type="pres">
      <dgm:prSet presAssocID="{17C41953-110F-4B26-8808-9FB48AF8AD74}" presName="accent_4" presStyleCnt="0"/>
      <dgm:spPr/>
    </dgm:pt>
    <dgm:pt modelId="{1C5BC50E-26DB-4C5F-8033-94BDA52DB562}" type="pres">
      <dgm:prSet presAssocID="{17C41953-110F-4B26-8808-9FB48AF8AD74}" presName="accentRepeatNode" presStyleLbl="solidFgAcc1" presStyleIdx="3" presStyleCnt="6"/>
      <dgm:spPr/>
    </dgm:pt>
    <dgm:pt modelId="{B1D3A1F0-905A-4DCC-9262-B93D601F3DD9}" type="pres">
      <dgm:prSet presAssocID="{DC6338A5-7617-4830-B2FE-10C904AE406B}" presName="text_5" presStyleLbl="node1" presStyleIdx="4" presStyleCnt="6">
        <dgm:presLayoutVars>
          <dgm:bulletEnabled val="1"/>
        </dgm:presLayoutVars>
      </dgm:prSet>
      <dgm:spPr/>
    </dgm:pt>
    <dgm:pt modelId="{31C6BB6F-539E-4E33-9118-E33EAFEF1AAB}" type="pres">
      <dgm:prSet presAssocID="{DC6338A5-7617-4830-B2FE-10C904AE406B}" presName="accent_5" presStyleCnt="0"/>
      <dgm:spPr/>
    </dgm:pt>
    <dgm:pt modelId="{F62390A4-8886-4440-B418-2CC80B018E96}" type="pres">
      <dgm:prSet presAssocID="{DC6338A5-7617-4830-B2FE-10C904AE406B}" presName="accentRepeatNode" presStyleLbl="solidFgAcc1" presStyleIdx="4" presStyleCnt="6"/>
      <dgm:spPr/>
    </dgm:pt>
    <dgm:pt modelId="{CA71DD4A-4E9A-4312-A759-0B114FF55C8A}" type="pres">
      <dgm:prSet presAssocID="{633B520B-4BB4-4CC3-B37C-EDB205376623}" presName="text_6" presStyleLbl="node1" presStyleIdx="5" presStyleCnt="6" custScaleY="140550">
        <dgm:presLayoutVars>
          <dgm:bulletEnabled val="1"/>
        </dgm:presLayoutVars>
      </dgm:prSet>
      <dgm:spPr/>
    </dgm:pt>
    <dgm:pt modelId="{52B9A8B2-5C1A-4B00-BA8C-E563027DF03C}" type="pres">
      <dgm:prSet presAssocID="{633B520B-4BB4-4CC3-B37C-EDB205376623}" presName="accent_6" presStyleCnt="0"/>
      <dgm:spPr/>
    </dgm:pt>
    <dgm:pt modelId="{0D6168D4-BD18-4A8E-A332-F35E0C0D1258}" type="pres">
      <dgm:prSet presAssocID="{633B520B-4BB4-4CC3-B37C-EDB205376623}" presName="accentRepeatNode" presStyleLbl="solidFgAcc1" presStyleIdx="5" presStyleCnt="6"/>
      <dgm:spPr/>
    </dgm:pt>
  </dgm:ptLst>
  <dgm:cxnLst>
    <dgm:cxn modelId="{5BB86908-06FB-4F3D-9D34-AD6F2A26806A}" srcId="{7B21810E-4889-46B4-8F21-2E5154493477}" destId="{17C41953-110F-4B26-8808-9FB48AF8AD74}" srcOrd="3" destOrd="0" parTransId="{92626C4F-D865-48A8-AC8B-D94ACC873CCE}" sibTransId="{447CF2A5-A974-486C-93A4-93CAF6615D95}"/>
    <dgm:cxn modelId="{1DA72E40-FF71-4537-9BE3-242D27FA82D8}" type="presOf" srcId="{7B21810E-4889-46B4-8F21-2E5154493477}" destId="{FCAD4CD4-519B-4DD4-AB9F-C5B54CFE0744}" srcOrd="0" destOrd="0" presId="urn:microsoft.com/office/officeart/2008/layout/VerticalCurvedList"/>
    <dgm:cxn modelId="{6C45DB66-428E-4346-A1F3-51EB4D896722}" srcId="{7B21810E-4889-46B4-8F21-2E5154493477}" destId="{DC6338A5-7617-4830-B2FE-10C904AE406B}" srcOrd="4" destOrd="0" parTransId="{1CFED1AD-0342-4BEA-82C8-647D9E73B33C}" sibTransId="{0173964D-070C-4EEC-BC8A-7D0BF72F5D1F}"/>
    <dgm:cxn modelId="{869D177A-860A-474D-95CB-BC111C1A4C21}" srcId="{7B21810E-4889-46B4-8F21-2E5154493477}" destId="{30540F4E-10FA-405F-A11D-A6C372BAA2D7}" srcOrd="0" destOrd="0" parTransId="{84C4886B-38C9-4B27-AF0A-BEBE7C9FBCEC}" sibTransId="{3F48DC7D-3B80-41D7-A133-A971B4567D17}"/>
    <dgm:cxn modelId="{207CFC81-1CC4-4477-B53A-14F5CDFBBAF1}" type="presOf" srcId="{BBBE0D99-7276-455E-9653-0E2D574FB7BC}" destId="{94EA3ABD-0AF4-4D84-99F1-E3079FB5290C}" srcOrd="0" destOrd="0" presId="urn:microsoft.com/office/officeart/2008/layout/VerticalCurvedList"/>
    <dgm:cxn modelId="{67B2A884-3FF2-46BE-81E8-F2D212450E53}" type="presOf" srcId="{3F48DC7D-3B80-41D7-A133-A971B4567D17}" destId="{B1815F05-ACE6-49E2-9AAB-30D84842A233}" srcOrd="0" destOrd="0" presId="urn:microsoft.com/office/officeart/2008/layout/VerticalCurvedList"/>
    <dgm:cxn modelId="{0C02F296-B626-4145-A25E-0170CE879F51}" srcId="{7B21810E-4889-46B4-8F21-2E5154493477}" destId="{BE95DBAA-BF6E-4369-96D6-427372809C9B}" srcOrd="1" destOrd="0" parTransId="{E7684D4B-1D84-4C36-ACBF-E8CE579727DC}" sibTransId="{C7BD2819-6E0D-4DE2-ADC2-EAF5D2CC91D5}"/>
    <dgm:cxn modelId="{720AD09C-86F5-47B8-8BFA-99C9A242A6FC}" srcId="{7B21810E-4889-46B4-8F21-2E5154493477}" destId="{633B520B-4BB4-4CC3-B37C-EDB205376623}" srcOrd="5" destOrd="0" parTransId="{D0188F56-B40B-412F-B12C-AE7E1D4C5013}" sibTransId="{A6226BA3-4CC2-441B-BF8D-90CC690A3756}"/>
    <dgm:cxn modelId="{8494ED9D-C3C3-4C13-B05A-CF0AD2995FC2}" type="presOf" srcId="{DC6338A5-7617-4830-B2FE-10C904AE406B}" destId="{B1D3A1F0-905A-4DCC-9262-B93D601F3DD9}" srcOrd="0" destOrd="0" presId="urn:microsoft.com/office/officeart/2008/layout/VerticalCurvedList"/>
    <dgm:cxn modelId="{EEA5B7B2-CF67-48B8-855A-514B92D0BDEB}" type="presOf" srcId="{BE95DBAA-BF6E-4369-96D6-427372809C9B}" destId="{57FFC0E9-1C12-4460-9535-B62A3F92A618}" srcOrd="0" destOrd="0" presId="urn:microsoft.com/office/officeart/2008/layout/VerticalCurvedList"/>
    <dgm:cxn modelId="{1F3C0FB3-3064-48EC-BE89-0D37E0C3D481}" type="presOf" srcId="{17C41953-110F-4B26-8808-9FB48AF8AD74}" destId="{67A31966-24D4-4C6D-89D3-6174619285A9}" srcOrd="0" destOrd="0" presId="urn:microsoft.com/office/officeart/2008/layout/VerticalCurvedList"/>
    <dgm:cxn modelId="{3322A1BC-EDED-4EE5-A9AB-75276F6733CC}" type="presOf" srcId="{633B520B-4BB4-4CC3-B37C-EDB205376623}" destId="{CA71DD4A-4E9A-4312-A759-0B114FF55C8A}" srcOrd="0" destOrd="0" presId="urn:microsoft.com/office/officeart/2008/layout/VerticalCurvedList"/>
    <dgm:cxn modelId="{36ACC7C7-C211-4336-8904-7F7CF19F2973}" srcId="{7B21810E-4889-46B4-8F21-2E5154493477}" destId="{BBBE0D99-7276-455E-9653-0E2D574FB7BC}" srcOrd="2" destOrd="0" parTransId="{869199D9-09B4-4F95-9E4C-58AB0835C1D5}" sibTransId="{16CEF46F-3918-40BE-9154-D0FFA6D6549C}"/>
    <dgm:cxn modelId="{26F454EB-9F33-48BA-8E9C-B59762ADBA5C}" type="presOf" srcId="{30540F4E-10FA-405F-A11D-A6C372BAA2D7}" destId="{B959D623-A814-41B1-93ED-F968C9A63B9A}" srcOrd="0" destOrd="0" presId="urn:microsoft.com/office/officeart/2008/layout/VerticalCurvedList"/>
    <dgm:cxn modelId="{9067A694-FA7D-4D91-8E86-A7D059E84490}" type="presParOf" srcId="{FCAD4CD4-519B-4DD4-AB9F-C5B54CFE0744}" destId="{3F3F4EA6-9838-4D0E-93D8-382B1C83A3B1}" srcOrd="0" destOrd="0" presId="urn:microsoft.com/office/officeart/2008/layout/VerticalCurvedList"/>
    <dgm:cxn modelId="{E788A523-9A53-449C-9DA7-45D31DA6E971}" type="presParOf" srcId="{3F3F4EA6-9838-4D0E-93D8-382B1C83A3B1}" destId="{0A183C86-FD92-4283-A7C6-0A85E64827BE}" srcOrd="0" destOrd="0" presId="urn:microsoft.com/office/officeart/2008/layout/VerticalCurvedList"/>
    <dgm:cxn modelId="{F9613C11-7F7B-45D7-920F-8B38EF5FBB38}" type="presParOf" srcId="{0A183C86-FD92-4283-A7C6-0A85E64827BE}" destId="{D5761F89-3A67-4FE4-80AF-FA85EE5CD6F9}" srcOrd="0" destOrd="0" presId="urn:microsoft.com/office/officeart/2008/layout/VerticalCurvedList"/>
    <dgm:cxn modelId="{F3F612E6-7442-4FCD-BC8C-FBC0709B01C3}" type="presParOf" srcId="{0A183C86-FD92-4283-A7C6-0A85E64827BE}" destId="{B1815F05-ACE6-49E2-9AAB-30D84842A233}" srcOrd="1" destOrd="0" presId="urn:microsoft.com/office/officeart/2008/layout/VerticalCurvedList"/>
    <dgm:cxn modelId="{1FE0DE76-FA0F-4480-B232-F56B53B34182}" type="presParOf" srcId="{0A183C86-FD92-4283-A7C6-0A85E64827BE}" destId="{463A943F-42D3-4BCC-8682-1025D4942E06}" srcOrd="2" destOrd="0" presId="urn:microsoft.com/office/officeart/2008/layout/VerticalCurvedList"/>
    <dgm:cxn modelId="{17056492-7C39-4218-B33B-2FAF8443DACD}" type="presParOf" srcId="{0A183C86-FD92-4283-A7C6-0A85E64827BE}" destId="{B821449E-A580-4A18-8BFE-F5495F724F7B}" srcOrd="3" destOrd="0" presId="urn:microsoft.com/office/officeart/2008/layout/VerticalCurvedList"/>
    <dgm:cxn modelId="{EDF9EB93-9683-481D-A7E1-AFDCC3FB9E95}" type="presParOf" srcId="{3F3F4EA6-9838-4D0E-93D8-382B1C83A3B1}" destId="{B959D623-A814-41B1-93ED-F968C9A63B9A}" srcOrd="1" destOrd="0" presId="urn:microsoft.com/office/officeart/2008/layout/VerticalCurvedList"/>
    <dgm:cxn modelId="{FA00E73F-BA7E-457C-8D6D-A294B8C215C0}" type="presParOf" srcId="{3F3F4EA6-9838-4D0E-93D8-382B1C83A3B1}" destId="{CF39087D-1BA7-4266-80B0-41F538DCEBA1}" srcOrd="2" destOrd="0" presId="urn:microsoft.com/office/officeart/2008/layout/VerticalCurvedList"/>
    <dgm:cxn modelId="{00122B73-637A-4B9A-AB21-5723A792BE54}" type="presParOf" srcId="{CF39087D-1BA7-4266-80B0-41F538DCEBA1}" destId="{7879CCDF-890D-4F44-9329-BD584B0B0CDC}" srcOrd="0" destOrd="0" presId="urn:microsoft.com/office/officeart/2008/layout/VerticalCurvedList"/>
    <dgm:cxn modelId="{85818434-8D3D-43EB-83B9-88D04B5ADDE3}" type="presParOf" srcId="{3F3F4EA6-9838-4D0E-93D8-382B1C83A3B1}" destId="{57FFC0E9-1C12-4460-9535-B62A3F92A618}" srcOrd="3" destOrd="0" presId="urn:microsoft.com/office/officeart/2008/layout/VerticalCurvedList"/>
    <dgm:cxn modelId="{E0CDDB9E-B728-44B9-B707-4A2A55ECAB31}" type="presParOf" srcId="{3F3F4EA6-9838-4D0E-93D8-382B1C83A3B1}" destId="{4CBECFB9-D5D1-415C-B3D3-07E766BA9D00}" srcOrd="4" destOrd="0" presId="urn:microsoft.com/office/officeart/2008/layout/VerticalCurvedList"/>
    <dgm:cxn modelId="{FACE9120-CBAD-48DB-8BDF-0BA6298794F5}" type="presParOf" srcId="{4CBECFB9-D5D1-415C-B3D3-07E766BA9D00}" destId="{F4E076FA-F67C-4B10-82A4-B5AF57197A07}" srcOrd="0" destOrd="0" presId="urn:microsoft.com/office/officeart/2008/layout/VerticalCurvedList"/>
    <dgm:cxn modelId="{399BADD7-227A-4C58-A1D4-7989784BA964}" type="presParOf" srcId="{3F3F4EA6-9838-4D0E-93D8-382B1C83A3B1}" destId="{94EA3ABD-0AF4-4D84-99F1-E3079FB5290C}" srcOrd="5" destOrd="0" presId="urn:microsoft.com/office/officeart/2008/layout/VerticalCurvedList"/>
    <dgm:cxn modelId="{902962EF-C65C-487F-B2A4-FC83B3FB9E9A}" type="presParOf" srcId="{3F3F4EA6-9838-4D0E-93D8-382B1C83A3B1}" destId="{8DE86CE6-2652-49EC-879C-C14EE09D67DD}" srcOrd="6" destOrd="0" presId="urn:microsoft.com/office/officeart/2008/layout/VerticalCurvedList"/>
    <dgm:cxn modelId="{384B1696-A98C-43C8-8E35-C6EED0DBEDC0}" type="presParOf" srcId="{8DE86CE6-2652-49EC-879C-C14EE09D67DD}" destId="{E8939866-F808-4D0C-9C51-969D7CB0FA1C}" srcOrd="0" destOrd="0" presId="urn:microsoft.com/office/officeart/2008/layout/VerticalCurvedList"/>
    <dgm:cxn modelId="{5DF75AA8-6276-4C62-A665-9FB91AFF463B}" type="presParOf" srcId="{3F3F4EA6-9838-4D0E-93D8-382B1C83A3B1}" destId="{67A31966-24D4-4C6D-89D3-6174619285A9}" srcOrd="7" destOrd="0" presId="urn:microsoft.com/office/officeart/2008/layout/VerticalCurvedList"/>
    <dgm:cxn modelId="{93FE481E-47D8-43F5-98DC-8557175FDED5}" type="presParOf" srcId="{3F3F4EA6-9838-4D0E-93D8-382B1C83A3B1}" destId="{1E870246-D598-4035-8877-23F87B6E50F9}" srcOrd="8" destOrd="0" presId="urn:microsoft.com/office/officeart/2008/layout/VerticalCurvedList"/>
    <dgm:cxn modelId="{5303BD97-FEB9-4CEC-9B84-8C7291663BFA}" type="presParOf" srcId="{1E870246-D598-4035-8877-23F87B6E50F9}" destId="{1C5BC50E-26DB-4C5F-8033-94BDA52DB562}" srcOrd="0" destOrd="0" presId="urn:microsoft.com/office/officeart/2008/layout/VerticalCurvedList"/>
    <dgm:cxn modelId="{99260C71-8190-4440-A9D7-AEFF76B02FA4}" type="presParOf" srcId="{3F3F4EA6-9838-4D0E-93D8-382B1C83A3B1}" destId="{B1D3A1F0-905A-4DCC-9262-B93D601F3DD9}" srcOrd="9" destOrd="0" presId="urn:microsoft.com/office/officeart/2008/layout/VerticalCurvedList"/>
    <dgm:cxn modelId="{D4740F27-7B68-4348-9861-75FBA7BBC2FB}" type="presParOf" srcId="{3F3F4EA6-9838-4D0E-93D8-382B1C83A3B1}" destId="{31C6BB6F-539E-4E33-9118-E33EAFEF1AAB}" srcOrd="10" destOrd="0" presId="urn:microsoft.com/office/officeart/2008/layout/VerticalCurvedList"/>
    <dgm:cxn modelId="{CD7D0416-F170-4FA5-85BA-07A0BFF1FEEC}" type="presParOf" srcId="{31C6BB6F-539E-4E33-9118-E33EAFEF1AAB}" destId="{F62390A4-8886-4440-B418-2CC80B018E96}" srcOrd="0" destOrd="0" presId="urn:microsoft.com/office/officeart/2008/layout/VerticalCurvedList"/>
    <dgm:cxn modelId="{BB546F8E-556E-498B-B97C-EAB0F362CB77}" type="presParOf" srcId="{3F3F4EA6-9838-4D0E-93D8-382B1C83A3B1}" destId="{CA71DD4A-4E9A-4312-A759-0B114FF55C8A}" srcOrd="11" destOrd="0" presId="urn:microsoft.com/office/officeart/2008/layout/VerticalCurvedList"/>
    <dgm:cxn modelId="{7721265F-94B1-4E82-B916-6CA474E464BD}" type="presParOf" srcId="{3F3F4EA6-9838-4D0E-93D8-382B1C83A3B1}" destId="{52B9A8B2-5C1A-4B00-BA8C-E563027DF03C}" srcOrd="12" destOrd="0" presId="urn:microsoft.com/office/officeart/2008/layout/VerticalCurvedList"/>
    <dgm:cxn modelId="{5CDF86EA-391E-414D-9467-CF5D18EE5547}" type="presParOf" srcId="{52B9A8B2-5C1A-4B00-BA8C-E563027DF03C}" destId="{0D6168D4-BD18-4A8E-A332-F35E0C0D12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3DA92C-F319-442F-B225-C170A536003B}" type="doc">
      <dgm:prSet loTypeId="urn:microsoft.com/office/officeart/2008/layout/RadialCluster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ACCE46B-DC51-441B-8DF7-B63F9F5CFD65}">
      <dgm:prSet phldrT="[Текст]"/>
      <dgm:spPr/>
      <dgm:t>
        <a:bodyPr/>
        <a:lstStyle/>
        <a:p>
          <a:r>
            <a:rPr lang="ru-RU" b="1" dirty="0"/>
            <a:t>ШКОЛЬНЫЙ МЕДИАЦЕНТР</a:t>
          </a:r>
        </a:p>
      </dgm:t>
    </dgm:pt>
    <dgm:pt modelId="{9EA46D1F-2778-4F4F-BF80-4FCDC6FAEA0E}" type="parTrans" cxnId="{27250E45-6670-49B2-A184-F103CFCA8AB2}">
      <dgm:prSet/>
      <dgm:spPr/>
      <dgm:t>
        <a:bodyPr/>
        <a:lstStyle/>
        <a:p>
          <a:endParaRPr lang="ru-RU"/>
        </a:p>
      </dgm:t>
    </dgm:pt>
    <dgm:pt modelId="{B3544895-2D7E-4B8A-B403-6BBC2CAA7015}" type="sibTrans" cxnId="{27250E45-6670-49B2-A184-F103CFCA8AB2}">
      <dgm:prSet/>
      <dgm:spPr/>
      <dgm:t>
        <a:bodyPr/>
        <a:lstStyle/>
        <a:p>
          <a:endParaRPr lang="ru-RU"/>
        </a:p>
      </dgm:t>
    </dgm:pt>
    <dgm:pt modelId="{85967A95-3C60-413D-916F-95B18AAFBC15}">
      <dgm:prSet phldrT="[Текст]" custT="1"/>
      <dgm:spPr>
        <a:solidFill>
          <a:srgbClr val="58B8AB"/>
        </a:solidFill>
      </dgm:spPr>
      <dgm:t>
        <a:bodyPr/>
        <a:lstStyle/>
        <a:p>
          <a:r>
            <a:rPr lang="ru-RU" sz="2400" dirty="0"/>
            <a:t>ОФИЦИАЛЬНЫЙ САЙТ ШКОЛЫ</a:t>
          </a:r>
        </a:p>
      </dgm:t>
    </dgm:pt>
    <dgm:pt modelId="{0E34634F-FDF1-43E8-B8AC-8257DCC5AEDD}" type="parTrans" cxnId="{599058D5-774E-46B7-817E-A2B9F134C379}">
      <dgm:prSet/>
      <dgm:spPr/>
      <dgm:t>
        <a:bodyPr/>
        <a:lstStyle/>
        <a:p>
          <a:endParaRPr lang="ru-RU"/>
        </a:p>
      </dgm:t>
    </dgm:pt>
    <dgm:pt modelId="{EE06E2AB-4867-4528-9629-886F25A57EE1}" type="sibTrans" cxnId="{599058D5-774E-46B7-817E-A2B9F134C379}">
      <dgm:prSet/>
      <dgm:spPr/>
      <dgm:t>
        <a:bodyPr/>
        <a:lstStyle/>
        <a:p>
          <a:endParaRPr lang="ru-RU"/>
        </a:p>
      </dgm:t>
    </dgm:pt>
    <dgm:pt modelId="{16EF2CCB-CE6F-4CE1-8C69-B5EB9BA80DC6}">
      <dgm:prSet phldrT="[Текст]"/>
      <dgm:spPr>
        <a:solidFill>
          <a:srgbClr val="1CAC7C"/>
        </a:solidFill>
      </dgm:spPr>
      <dgm:t>
        <a:bodyPr/>
        <a:lstStyle/>
        <a:p>
          <a:r>
            <a:rPr lang="ru-RU" dirty="0"/>
            <a:t>СТРАНИЦЫ В СОЦИАЛЬНЫХ СЕТЯХ</a:t>
          </a:r>
        </a:p>
      </dgm:t>
    </dgm:pt>
    <dgm:pt modelId="{68C81EE4-19C6-4EC5-B0C8-B620AF82A61F}" type="parTrans" cxnId="{3958787D-7E80-471C-B3D4-9223B3D1FC80}">
      <dgm:prSet/>
      <dgm:spPr/>
      <dgm:t>
        <a:bodyPr/>
        <a:lstStyle/>
        <a:p>
          <a:endParaRPr lang="ru-RU"/>
        </a:p>
      </dgm:t>
    </dgm:pt>
    <dgm:pt modelId="{45248E83-91B6-45F5-9422-457711CBE2CA}" type="sibTrans" cxnId="{3958787D-7E80-471C-B3D4-9223B3D1FC80}">
      <dgm:prSet/>
      <dgm:spPr/>
      <dgm:t>
        <a:bodyPr/>
        <a:lstStyle/>
        <a:p>
          <a:endParaRPr lang="ru-RU"/>
        </a:p>
      </dgm:t>
    </dgm:pt>
    <dgm:pt modelId="{D1EC3614-42B5-4087-B012-37DD68AD703E}">
      <dgm:prSet phldrT="[Текст]" custT="1"/>
      <dgm:spPr>
        <a:solidFill>
          <a:srgbClr val="40B8EA"/>
        </a:solidFill>
      </dgm:spPr>
      <dgm:t>
        <a:bodyPr/>
        <a:lstStyle/>
        <a:p>
          <a:r>
            <a:rPr lang="ru-RU" sz="2400" dirty="0"/>
            <a:t>ПРЕСС-КЛУБ</a:t>
          </a:r>
        </a:p>
      </dgm:t>
    </dgm:pt>
    <dgm:pt modelId="{C369AD9F-3AF9-4C27-ADC2-36D5E831EA61}" type="parTrans" cxnId="{595009F7-0775-4E80-B804-23A840A6ED84}">
      <dgm:prSet/>
      <dgm:spPr/>
      <dgm:t>
        <a:bodyPr/>
        <a:lstStyle/>
        <a:p>
          <a:endParaRPr lang="ru-RU"/>
        </a:p>
      </dgm:t>
    </dgm:pt>
    <dgm:pt modelId="{0546DEAD-CFC6-46AA-BAD4-39FE7482CECC}" type="sibTrans" cxnId="{595009F7-0775-4E80-B804-23A840A6ED84}">
      <dgm:prSet/>
      <dgm:spPr/>
      <dgm:t>
        <a:bodyPr/>
        <a:lstStyle/>
        <a:p>
          <a:endParaRPr lang="ru-RU"/>
        </a:p>
      </dgm:t>
    </dgm:pt>
    <dgm:pt modelId="{ADA4D589-D2B2-451D-91A3-2AB24627D6AE}">
      <dgm:prSet phldrT="[Текст]" custT="1"/>
      <dgm:spPr>
        <a:solidFill>
          <a:srgbClr val="7B6FAE"/>
        </a:solidFill>
      </dgm:spPr>
      <dgm:t>
        <a:bodyPr/>
        <a:lstStyle/>
        <a:p>
          <a:r>
            <a:rPr lang="ru-RU" sz="2200" dirty="0"/>
            <a:t>СТРАНИЦЫ ШКОЛЬНОГО САМОУПРАВЛЕНИЯ В СОЦИАЛЬНЫХ СЕТЯХ </a:t>
          </a:r>
        </a:p>
      </dgm:t>
    </dgm:pt>
    <dgm:pt modelId="{4DD61988-B5F2-4E5D-9EAB-B9ABD8501CE5}" type="parTrans" cxnId="{D5B9AD67-C64D-4449-BBF4-9282A455A64F}">
      <dgm:prSet/>
      <dgm:spPr/>
      <dgm:t>
        <a:bodyPr/>
        <a:lstStyle/>
        <a:p>
          <a:endParaRPr lang="ru-RU"/>
        </a:p>
      </dgm:t>
    </dgm:pt>
    <dgm:pt modelId="{18310281-DA37-4037-94AD-FA4EC8629F7C}" type="sibTrans" cxnId="{D5B9AD67-C64D-4449-BBF4-9282A455A64F}">
      <dgm:prSet/>
      <dgm:spPr/>
      <dgm:t>
        <a:bodyPr/>
        <a:lstStyle/>
        <a:p>
          <a:endParaRPr lang="ru-RU"/>
        </a:p>
      </dgm:t>
    </dgm:pt>
    <dgm:pt modelId="{647FC393-5C3E-45FC-BC61-41B49D90AB11}">
      <dgm:prSet phldrT="[Текст]" custT="1"/>
      <dgm:spPr>
        <a:solidFill>
          <a:srgbClr val="93C23B"/>
        </a:solidFill>
      </dgm:spPr>
      <dgm:t>
        <a:bodyPr/>
        <a:lstStyle/>
        <a:p>
          <a:r>
            <a:rPr lang="ru-RU" sz="2400" dirty="0"/>
            <a:t>ШКОЛЬНЫЙ ЖУРНАЛ «ПЕРЕМЕНА»</a:t>
          </a:r>
        </a:p>
      </dgm:t>
    </dgm:pt>
    <dgm:pt modelId="{19B1B5C5-5740-4017-9818-20BB5E1FD24D}" type="parTrans" cxnId="{51B07EDD-7485-48F5-95D8-217645145031}">
      <dgm:prSet/>
      <dgm:spPr/>
      <dgm:t>
        <a:bodyPr/>
        <a:lstStyle/>
        <a:p>
          <a:endParaRPr lang="ru-RU"/>
        </a:p>
      </dgm:t>
    </dgm:pt>
    <dgm:pt modelId="{7179208D-93B5-4975-8CB9-849872262D4B}" type="sibTrans" cxnId="{51B07EDD-7485-48F5-95D8-217645145031}">
      <dgm:prSet/>
      <dgm:spPr/>
      <dgm:t>
        <a:bodyPr/>
        <a:lstStyle/>
        <a:p>
          <a:endParaRPr lang="ru-RU"/>
        </a:p>
      </dgm:t>
    </dgm:pt>
    <dgm:pt modelId="{9E181621-F8B0-46A9-84E7-3B8D4C701419}">
      <dgm:prSet phldrT="[Текст]" custT="1"/>
      <dgm:spPr>
        <a:gradFill rotWithShape="0">
          <a:gsLst>
            <a:gs pos="50000">
              <a:srgbClr val="7B6FAE"/>
            </a:gs>
            <a:gs pos="100000">
              <a:srgbClr val="7B6FAE"/>
            </a:gs>
          </a:gsLst>
        </a:gradFill>
      </dgm:spPr>
      <dgm:t>
        <a:bodyPr/>
        <a:lstStyle/>
        <a:p>
          <a:r>
            <a:rPr lang="ru-RU" sz="2400" dirty="0"/>
            <a:t>ШКОЛЬНАЯ ТЕЛЕСТУДИЯ</a:t>
          </a:r>
        </a:p>
      </dgm:t>
    </dgm:pt>
    <dgm:pt modelId="{CEFF0DAB-D6C9-4893-B9C4-2BB93A0F4D5D}" type="parTrans" cxnId="{0CA2195C-C6F8-43B7-8BF6-B0E944C1DC2B}">
      <dgm:prSet/>
      <dgm:spPr/>
      <dgm:t>
        <a:bodyPr/>
        <a:lstStyle/>
        <a:p>
          <a:endParaRPr lang="ru-RU"/>
        </a:p>
      </dgm:t>
    </dgm:pt>
    <dgm:pt modelId="{C6204699-DD15-4196-83F6-B35B159E03D0}" type="sibTrans" cxnId="{0CA2195C-C6F8-43B7-8BF6-B0E944C1DC2B}">
      <dgm:prSet/>
      <dgm:spPr/>
      <dgm:t>
        <a:bodyPr/>
        <a:lstStyle/>
        <a:p>
          <a:endParaRPr lang="ru-RU"/>
        </a:p>
      </dgm:t>
    </dgm:pt>
    <dgm:pt modelId="{DC2437A0-D83E-4563-87EC-5F6684C6FB59}" type="pres">
      <dgm:prSet presAssocID="{F63DA92C-F319-442F-B225-C170A536003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17DA511-BFC1-4947-B80A-E924F978C3AE}" type="pres">
      <dgm:prSet presAssocID="{BACCE46B-DC51-441B-8DF7-B63F9F5CFD65}" presName="singleCycle" presStyleCnt="0"/>
      <dgm:spPr/>
    </dgm:pt>
    <dgm:pt modelId="{C264A41F-0E2D-4E76-B3A3-CFB8FA1307E9}" type="pres">
      <dgm:prSet presAssocID="{BACCE46B-DC51-441B-8DF7-B63F9F5CFD65}" presName="singleCenter" presStyleLbl="node1" presStyleIdx="0" presStyleCnt="7" custScaleX="183902" custScaleY="133395">
        <dgm:presLayoutVars>
          <dgm:chMax val="7"/>
          <dgm:chPref val="7"/>
        </dgm:presLayoutVars>
      </dgm:prSet>
      <dgm:spPr/>
    </dgm:pt>
    <dgm:pt modelId="{CC61AFF6-0878-45EE-A911-32EE490AAEC1}" type="pres">
      <dgm:prSet presAssocID="{0E34634F-FDF1-43E8-B8AC-8257DCC5AEDD}" presName="Name56" presStyleLbl="parChTrans1D2" presStyleIdx="0" presStyleCnt="6"/>
      <dgm:spPr/>
    </dgm:pt>
    <dgm:pt modelId="{5800849A-02BE-46D8-80A8-23EA731F211A}" type="pres">
      <dgm:prSet presAssocID="{85967A95-3C60-413D-916F-95B18AAFBC15}" presName="text0" presStyleLbl="node1" presStyleIdx="1" presStyleCnt="7" custScaleX="306195" custScaleY="94775">
        <dgm:presLayoutVars>
          <dgm:bulletEnabled val="1"/>
        </dgm:presLayoutVars>
      </dgm:prSet>
      <dgm:spPr/>
    </dgm:pt>
    <dgm:pt modelId="{6A05C7C8-81E9-4966-B80D-B5F607B082EA}" type="pres">
      <dgm:prSet presAssocID="{68C81EE4-19C6-4EC5-B0C8-B620AF82A61F}" presName="Name56" presStyleLbl="parChTrans1D2" presStyleIdx="1" presStyleCnt="6"/>
      <dgm:spPr/>
    </dgm:pt>
    <dgm:pt modelId="{2119D143-2AFE-4FAA-885C-09A11A508755}" type="pres">
      <dgm:prSet presAssocID="{16EF2CCB-CE6F-4CE1-8C69-B5EB9BA80DC6}" presName="text0" presStyleLbl="node1" presStyleIdx="2" presStyleCnt="7" custScaleX="306195" custScaleY="94775" custRadScaleRad="175150" custRadScaleInc="45217">
        <dgm:presLayoutVars>
          <dgm:bulletEnabled val="1"/>
        </dgm:presLayoutVars>
      </dgm:prSet>
      <dgm:spPr/>
    </dgm:pt>
    <dgm:pt modelId="{FB4489CD-2CD8-4DD6-B81B-62945C484C82}" type="pres">
      <dgm:prSet presAssocID="{C369AD9F-3AF9-4C27-ADC2-36D5E831EA61}" presName="Name56" presStyleLbl="parChTrans1D2" presStyleIdx="2" presStyleCnt="6"/>
      <dgm:spPr/>
    </dgm:pt>
    <dgm:pt modelId="{49D51C15-54C9-48DE-92B4-3DB6FA7108AB}" type="pres">
      <dgm:prSet presAssocID="{D1EC3614-42B5-4087-B012-37DD68AD703E}" presName="text0" presStyleLbl="node1" presStyleIdx="3" presStyleCnt="7" custScaleX="309996" custScaleY="95951" custRadScaleRad="175535" custRadScaleInc="-74673">
        <dgm:presLayoutVars>
          <dgm:bulletEnabled val="1"/>
        </dgm:presLayoutVars>
      </dgm:prSet>
      <dgm:spPr/>
    </dgm:pt>
    <dgm:pt modelId="{8692773D-5F95-4F5F-B3D9-F817F70DC177}" type="pres">
      <dgm:prSet presAssocID="{4DD61988-B5F2-4E5D-9EAB-B9ABD8501CE5}" presName="Name56" presStyleLbl="parChTrans1D2" presStyleIdx="3" presStyleCnt="6"/>
      <dgm:spPr/>
    </dgm:pt>
    <dgm:pt modelId="{0E9481AC-50C6-489A-B112-0348555AED6F}" type="pres">
      <dgm:prSet presAssocID="{ADA4D589-D2B2-451D-91A3-2AB24627D6AE}" presName="text0" presStyleLbl="node1" presStyleIdx="4" presStyleCnt="7" custScaleX="441760" custScaleY="94775" custRadScaleRad="90266" custRadScaleInc="-12991">
        <dgm:presLayoutVars>
          <dgm:bulletEnabled val="1"/>
        </dgm:presLayoutVars>
      </dgm:prSet>
      <dgm:spPr/>
    </dgm:pt>
    <dgm:pt modelId="{0F0D162B-BD2E-4F36-830A-19E560727DE4}" type="pres">
      <dgm:prSet presAssocID="{19B1B5C5-5740-4017-9818-20BB5E1FD24D}" presName="Name56" presStyleLbl="parChTrans1D2" presStyleIdx="4" presStyleCnt="6"/>
      <dgm:spPr/>
    </dgm:pt>
    <dgm:pt modelId="{CC8A0C8C-DC18-45FA-9587-7FB3C83A42A1}" type="pres">
      <dgm:prSet presAssocID="{647FC393-5C3E-45FC-BC61-41B49D90AB11}" presName="text0" presStyleLbl="node1" presStyleIdx="5" presStyleCnt="7" custScaleX="309996" custScaleY="95951" custRadScaleRad="200887" custRadScaleInc="63285">
        <dgm:presLayoutVars>
          <dgm:bulletEnabled val="1"/>
        </dgm:presLayoutVars>
      </dgm:prSet>
      <dgm:spPr/>
    </dgm:pt>
    <dgm:pt modelId="{22C9718E-FCE4-4878-BB35-8F73A9723637}" type="pres">
      <dgm:prSet presAssocID="{CEFF0DAB-D6C9-4893-B9C4-2BB93A0F4D5D}" presName="Name56" presStyleLbl="parChTrans1D2" presStyleIdx="5" presStyleCnt="6"/>
      <dgm:spPr/>
    </dgm:pt>
    <dgm:pt modelId="{F8FA7606-F147-4DFF-8EAC-3B4E1A2B0ED4}" type="pres">
      <dgm:prSet presAssocID="{9E181621-F8B0-46A9-84E7-3B8D4C701419}" presName="text0" presStyleLbl="node1" presStyleIdx="6" presStyleCnt="7" custScaleX="342080" custRadScaleRad="188277" custRadScaleInc="-48952">
        <dgm:presLayoutVars>
          <dgm:bulletEnabled val="1"/>
        </dgm:presLayoutVars>
      </dgm:prSet>
      <dgm:spPr/>
    </dgm:pt>
  </dgm:ptLst>
  <dgm:cxnLst>
    <dgm:cxn modelId="{2E919D00-CEDA-4A1C-8E8C-FB46F7669CD6}" type="presOf" srcId="{C369AD9F-3AF9-4C27-ADC2-36D5E831EA61}" destId="{FB4489CD-2CD8-4DD6-B81B-62945C484C82}" srcOrd="0" destOrd="0" presId="urn:microsoft.com/office/officeart/2008/layout/RadialCluster"/>
    <dgm:cxn modelId="{8B88F614-1236-44E9-B5A0-B653B9886E29}" type="presOf" srcId="{BACCE46B-DC51-441B-8DF7-B63F9F5CFD65}" destId="{C264A41F-0E2D-4E76-B3A3-CFB8FA1307E9}" srcOrd="0" destOrd="0" presId="urn:microsoft.com/office/officeart/2008/layout/RadialCluster"/>
    <dgm:cxn modelId="{0CA2195C-C6F8-43B7-8BF6-B0E944C1DC2B}" srcId="{BACCE46B-DC51-441B-8DF7-B63F9F5CFD65}" destId="{9E181621-F8B0-46A9-84E7-3B8D4C701419}" srcOrd="5" destOrd="0" parTransId="{CEFF0DAB-D6C9-4893-B9C4-2BB93A0F4D5D}" sibTransId="{C6204699-DD15-4196-83F6-B35B159E03D0}"/>
    <dgm:cxn modelId="{7969B143-0347-4F1F-BE46-E6D88CEB8195}" type="presOf" srcId="{9E181621-F8B0-46A9-84E7-3B8D4C701419}" destId="{F8FA7606-F147-4DFF-8EAC-3B4E1A2B0ED4}" srcOrd="0" destOrd="0" presId="urn:microsoft.com/office/officeart/2008/layout/RadialCluster"/>
    <dgm:cxn modelId="{27250E45-6670-49B2-A184-F103CFCA8AB2}" srcId="{F63DA92C-F319-442F-B225-C170A536003B}" destId="{BACCE46B-DC51-441B-8DF7-B63F9F5CFD65}" srcOrd="0" destOrd="0" parTransId="{9EA46D1F-2778-4F4F-BF80-4FCDC6FAEA0E}" sibTransId="{B3544895-2D7E-4B8A-B403-6BBC2CAA7015}"/>
    <dgm:cxn modelId="{D5B9AD67-C64D-4449-BBF4-9282A455A64F}" srcId="{BACCE46B-DC51-441B-8DF7-B63F9F5CFD65}" destId="{ADA4D589-D2B2-451D-91A3-2AB24627D6AE}" srcOrd="3" destOrd="0" parTransId="{4DD61988-B5F2-4E5D-9EAB-B9ABD8501CE5}" sibTransId="{18310281-DA37-4037-94AD-FA4EC8629F7C}"/>
    <dgm:cxn modelId="{6508A16F-B16D-4131-993B-A821B7211D19}" type="presOf" srcId="{CEFF0DAB-D6C9-4893-B9C4-2BB93A0F4D5D}" destId="{22C9718E-FCE4-4878-BB35-8F73A9723637}" srcOrd="0" destOrd="0" presId="urn:microsoft.com/office/officeart/2008/layout/RadialCluster"/>
    <dgm:cxn modelId="{03F0197D-4AAC-4306-BAD2-EEA0C587F13B}" type="presOf" srcId="{68C81EE4-19C6-4EC5-B0C8-B620AF82A61F}" destId="{6A05C7C8-81E9-4966-B80D-B5F607B082EA}" srcOrd="0" destOrd="0" presId="urn:microsoft.com/office/officeart/2008/layout/RadialCluster"/>
    <dgm:cxn modelId="{3958787D-7E80-471C-B3D4-9223B3D1FC80}" srcId="{BACCE46B-DC51-441B-8DF7-B63F9F5CFD65}" destId="{16EF2CCB-CE6F-4CE1-8C69-B5EB9BA80DC6}" srcOrd="1" destOrd="0" parTransId="{68C81EE4-19C6-4EC5-B0C8-B620AF82A61F}" sibTransId="{45248E83-91B6-45F5-9422-457711CBE2CA}"/>
    <dgm:cxn modelId="{D93F0584-0778-4141-8C81-7D19E237F9CE}" type="presOf" srcId="{F63DA92C-F319-442F-B225-C170A536003B}" destId="{DC2437A0-D83E-4563-87EC-5F6684C6FB59}" srcOrd="0" destOrd="0" presId="urn:microsoft.com/office/officeart/2008/layout/RadialCluster"/>
    <dgm:cxn modelId="{8728B691-1447-4767-BADF-7981DB717063}" type="presOf" srcId="{4DD61988-B5F2-4E5D-9EAB-B9ABD8501CE5}" destId="{8692773D-5F95-4F5F-B3D9-F817F70DC177}" srcOrd="0" destOrd="0" presId="urn:microsoft.com/office/officeart/2008/layout/RadialCluster"/>
    <dgm:cxn modelId="{1333449D-3D1B-43F7-B52E-1D8D04928F8E}" type="presOf" srcId="{D1EC3614-42B5-4087-B012-37DD68AD703E}" destId="{49D51C15-54C9-48DE-92B4-3DB6FA7108AB}" srcOrd="0" destOrd="0" presId="urn:microsoft.com/office/officeart/2008/layout/RadialCluster"/>
    <dgm:cxn modelId="{DF8073B6-F352-402B-AE91-C916337332AF}" type="presOf" srcId="{19B1B5C5-5740-4017-9818-20BB5E1FD24D}" destId="{0F0D162B-BD2E-4F36-830A-19E560727DE4}" srcOrd="0" destOrd="0" presId="urn:microsoft.com/office/officeart/2008/layout/RadialCluster"/>
    <dgm:cxn modelId="{E8994FBF-EB5C-4DD1-870C-11A2FB8E65BB}" type="presOf" srcId="{16EF2CCB-CE6F-4CE1-8C69-B5EB9BA80DC6}" destId="{2119D143-2AFE-4FAA-885C-09A11A508755}" srcOrd="0" destOrd="0" presId="urn:microsoft.com/office/officeart/2008/layout/RadialCluster"/>
    <dgm:cxn modelId="{B0E41DCC-B3B0-420A-B17B-65FC81EB20AA}" type="presOf" srcId="{647FC393-5C3E-45FC-BC61-41B49D90AB11}" destId="{CC8A0C8C-DC18-45FA-9587-7FB3C83A42A1}" srcOrd="0" destOrd="0" presId="urn:microsoft.com/office/officeart/2008/layout/RadialCluster"/>
    <dgm:cxn modelId="{DC5170D2-C904-43C2-8E3F-D271E02AB89F}" type="presOf" srcId="{85967A95-3C60-413D-916F-95B18AAFBC15}" destId="{5800849A-02BE-46D8-80A8-23EA731F211A}" srcOrd="0" destOrd="0" presId="urn:microsoft.com/office/officeart/2008/layout/RadialCluster"/>
    <dgm:cxn modelId="{599058D5-774E-46B7-817E-A2B9F134C379}" srcId="{BACCE46B-DC51-441B-8DF7-B63F9F5CFD65}" destId="{85967A95-3C60-413D-916F-95B18AAFBC15}" srcOrd="0" destOrd="0" parTransId="{0E34634F-FDF1-43E8-B8AC-8257DCC5AEDD}" sibTransId="{EE06E2AB-4867-4528-9629-886F25A57EE1}"/>
    <dgm:cxn modelId="{51B07EDD-7485-48F5-95D8-217645145031}" srcId="{BACCE46B-DC51-441B-8DF7-B63F9F5CFD65}" destId="{647FC393-5C3E-45FC-BC61-41B49D90AB11}" srcOrd="4" destOrd="0" parTransId="{19B1B5C5-5740-4017-9818-20BB5E1FD24D}" sibTransId="{7179208D-93B5-4975-8CB9-849872262D4B}"/>
    <dgm:cxn modelId="{22F4A7DE-D82E-4A2F-88D6-7D5867B5C5E3}" type="presOf" srcId="{ADA4D589-D2B2-451D-91A3-2AB24627D6AE}" destId="{0E9481AC-50C6-489A-B112-0348555AED6F}" srcOrd="0" destOrd="0" presId="urn:microsoft.com/office/officeart/2008/layout/RadialCluster"/>
    <dgm:cxn modelId="{4B3A30EC-29E9-44D1-8E3F-F4554AAF2321}" type="presOf" srcId="{0E34634F-FDF1-43E8-B8AC-8257DCC5AEDD}" destId="{CC61AFF6-0878-45EE-A911-32EE490AAEC1}" srcOrd="0" destOrd="0" presId="urn:microsoft.com/office/officeart/2008/layout/RadialCluster"/>
    <dgm:cxn modelId="{595009F7-0775-4E80-B804-23A840A6ED84}" srcId="{BACCE46B-DC51-441B-8DF7-B63F9F5CFD65}" destId="{D1EC3614-42B5-4087-B012-37DD68AD703E}" srcOrd="2" destOrd="0" parTransId="{C369AD9F-3AF9-4C27-ADC2-36D5E831EA61}" sibTransId="{0546DEAD-CFC6-46AA-BAD4-39FE7482CECC}"/>
    <dgm:cxn modelId="{13E37328-5D62-4378-8691-A402CA1A8D0E}" type="presParOf" srcId="{DC2437A0-D83E-4563-87EC-5F6684C6FB59}" destId="{E17DA511-BFC1-4947-B80A-E924F978C3AE}" srcOrd="0" destOrd="0" presId="urn:microsoft.com/office/officeart/2008/layout/RadialCluster"/>
    <dgm:cxn modelId="{49D80AAB-F696-4D4D-9C27-C278B066CB9C}" type="presParOf" srcId="{E17DA511-BFC1-4947-B80A-E924F978C3AE}" destId="{C264A41F-0E2D-4E76-B3A3-CFB8FA1307E9}" srcOrd="0" destOrd="0" presId="urn:microsoft.com/office/officeart/2008/layout/RadialCluster"/>
    <dgm:cxn modelId="{D956FB4F-AA77-4021-9E11-A09ABE821B46}" type="presParOf" srcId="{E17DA511-BFC1-4947-B80A-E924F978C3AE}" destId="{CC61AFF6-0878-45EE-A911-32EE490AAEC1}" srcOrd="1" destOrd="0" presId="urn:microsoft.com/office/officeart/2008/layout/RadialCluster"/>
    <dgm:cxn modelId="{8A97D604-CE37-4DB1-BE90-B56B9AC649B7}" type="presParOf" srcId="{E17DA511-BFC1-4947-B80A-E924F978C3AE}" destId="{5800849A-02BE-46D8-80A8-23EA731F211A}" srcOrd="2" destOrd="0" presId="urn:microsoft.com/office/officeart/2008/layout/RadialCluster"/>
    <dgm:cxn modelId="{DF4739E9-AC3F-4F7D-826F-6285B97DBE19}" type="presParOf" srcId="{E17DA511-BFC1-4947-B80A-E924F978C3AE}" destId="{6A05C7C8-81E9-4966-B80D-B5F607B082EA}" srcOrd="3" destOrd="0" presId="urn:microsoft.com/office/officeart/2008/layout/RadialCluster"/>
    <dgm:cxn modelId="{DCEE674C-6312-4850-A376-9A67B2E32A5A}" type="presParOf" srcId="{E17DA511-BFC1-4947-B80A-E924F978C3AE}" destId="{2119D143-2AFE-4FAA-885C-09A11A508755}" srcOrd="4" destOrd="0" presId="urn:microsoft.com/office/officeart/2008/layout/RadialCluster"/>
    <dgm:cxn modelId="{09ACB685-056E-41C9-823D-19EB1BA67F18}" type="presParOf" srcId="{E17DA511-BFC1-4947-B80A-E924F978C3AE}" destId="{FB4489CD-2CD8-4DD6-B81B-62945C484C82}" srcOrd="5" destOrd="0" presId="urn:microsoft.com/office/officeart/2008/layout/RadialCluster"/>
    <dgm:cxn modelId="{706E368C-3F66-478A-A3FA-0EBDEBAC60E5}" type="presParOf" srcId="{E17DA511-BFC1-4947-B80A-E924F978C3AE}" destId="{49D51C15-54C9-48DE-92B4-3DB6FA7108AB}" srcOrd="6" destOrd="0" presId="urn:microsoft.com/office/officeart/2008/layout/RadialCluster"/>
    <dgm:cxn modelId="{C22AE979-B45C-4E04-970B-2CDE8B1E34AE}" type="presParOf" srcId="{E17DA511-BFC1-4947-B80A-E924F978C3AE}" destId="{8692773D-5F95-4F5F-B3D9-F817F70DC177}" srcOrd="7" destOrd="0" presId="urn:microsoft.com/office/officeart/2008/layout/RadialCluster"/>
    <dgm:cxn modelId="{96A9C54B-CC42-464A-B467-AABD7EF95420}" type="presParOf" srcId="{E17DA511-BFC1-4947-B80A-E924F978C3AE}" destId="{0E9481AC-50C6-489A-B112-0348555AED6F}" srcOrd="8" destOrd="0" presId="urn:microsoft.com/office/officeart/2008/layout/RadialCluster"/>
    <dgm:cxn modelId="{36B4420C-0E02-4C68-BE76-6F04B1CA9875}" type="presParOf" srcId="{E17DA511-BFC1-4947-B80A-E924F978C3AE}" destId="{0F0D162B-BD2E-4F36-830A-19E560727DE4}" srcOrd="9" destOrd="0" presId="urn:microsoft.com/office/officeart/2008/layout/RadialCluster"/>
    <dgm:cxn modelId="{81B62B5C-D316-4FD9-9155-0624D03E3E1B}" type="presParOf" srcId="{E17DA511-BFC1-4947-B80A-E924F978C3AE}" destId="{CC8A0C8C-DC18-45FA-9587-7FB3C83A42A1}" srcOrd="10" destOrd="0" presId="urn:microsoft.com/office/officeart/2008/layout/RadialCluster"/>
    <dgm:cxn modelId="{EEDBF723-2C0A-4276-9750-C024308674DD}" type="presParOf" srcId="{E17DA511-BFC1-4947-B80A-E924F978C3AE}" destId="{22C9718E-FCE4-4878-BB35-8F73A9723637}" srcOrd="11" destOrd="0" presId="urn:microsoft.com/office/officeart/2008/layout/RadialCluster"/>
    <dgm:cxn modelId="{699C27C4-3D65-4FC8-9B38-95CE141A1826}" type="presParOf" srcId="{E17DA511-BFC1-4947-B80A-E924F978C3AE}" destId="{F8FA7606-F147-4DFF-8EAC-3B4E1A2B0ED4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5D02AB-F4FE-478D-A727-D8703704D6DC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DF7C3D-80B0-4449-B253-0F731A202EC4}">
      <dgm:prSet phldrT="[Текст]" custT="1"/>
      <dgm:spPr/>
      <dgm:t>
        <a:bodyPr/>
        <a:lstStyle/>
        <a:p>
          <a:r>
            <a:rPr lang="ru-RU" sz="3200" b="1" dirty="0"/>
            <a:t>ПОДПРОЕКТ «ШКОЛЬНЫЙ РЕПЕТИТОР»</a:t>
          </a:r>
        </a:p>
      </dgm:t>
    </dgm:pt>
    <dgm:pt modelId="{3A4B0B3E-BA84-4F72-B5BE-482ACCB2B071}" type="parTrans" cxnId="{39FBFDEB-FF48-482E-B558-7FB8F0C7D240}">
      <dgm:prSet/>
      <dgm:spPr/>
      <dgm:t>
        <a:bodyPr/>
        <a:lstStyle/>
        <a:p>
          <a:endParaRPr lang="ru-RU"/>
        </a:p>
      </dgm:t>
    </dgm:pt>
    <dgm:pt modelId="{376263D7-936C-4769-B9B2-557ADB5E5E70}" type="sibTrans" cxnId="{39FBFDEB-FF48-482E-B558-7FB8F0C7D240}">
      <dgm:prSet/>
      <dgm:spPr/>
      <dgm:t>
        <a:bodyPr/>
        <a:lstStyle/>
        <a:p>
          <a:endParaRPr lang="ru-RU"/>
        </a:p>
      </dgm:t>
    </dgm:pt>
    <dgm:pt modelId="{A9DD85AC-CFB4-44D4-8DDC-A1D6445917CE}">
      <dgm:prSet phldrT="[Текст]" custT="1"/>
      <dgm:spPr/>
      <dgm:t>
        <a:bodyPr/>
        <a:lstStyle/>
        <a:p>
          <a:r>
            <a:rPr lang="ru-RU" sz="2800" dirty="0"/>
            <a:t>2 целевые группы подпроекта: «Репетиторы» и «Ученики»</a:t>
          </a:r>
        </a:p>
      </dgm:t>
    </dgm:pt>
    <dgm:pt modelId="{ED77DB9E-44CF-48C2-92B5-863D42EED3C4}" type="parTrans" cxnId="{AA1EFD77-0D78-4A7E-B30D-DBA01F8FC988}">
      <dgm:prSet/>
      <dgm:spPr/>
      <dgm:t>
        <a:bodyPr/>
        <a:lstStyle/>
        <a:p>
          <a:endParaRPr lang="ru-RU"/>
        </a:p>
      </dgm:t>
    </dgm:pt>
    <dgm:pt modelId="{D7673552-694E-4BAE-8871-AE3DD1E61D69}" type="sibTrans" cxnId="{AA1EFD77-0D78-4A7E-B30D-DBA01F8FC988}">
      <dgm:prSet/>
      <dgm:spPr/>
      <dgm:t>
        <a:bodyPr/>
        <a:lstStyle/>
        <a:p>
          <a:endParaRPr lang="ru-RU"/>
        </a:p>
      </dgm:t>
    </dgm:pt>
    <dgm:pt modelId="{0479FFF5-150F-46C9-8D56-72AF5B30083A}">
      <dgm:prSet phldrT="[Текст]" custT="1"/>
      <dgm:spPr/>
      <dgm:t>
        <a:bodyPr/>
        <a:lstStyle/>
        <a:p>
          <a:r>
            <a:rPr lang="ru-RU" sz="2800" dirty="0"/>
            <a:t>Цикл семинарских и практических занятий для учащихся из группы «Репетиторы»</a:t>
          </a:r>
        </a:p>
      </dgm:t>
    </dgm:pt>
    <dgm:pt modelId="{BAB75869-B0E9-4344-BB4A-26D58D005045}" type="parTrans" cxnId="{484F6326-AF34-4AAB-9DDD-DFC041784C03}">
      <dgm:prSet/>
      <dgm:spPr/>
      <dgm:t>
        <a:bodyPr/>
        <a:lstStyle/>
        <a:p>
          <a:endParaRPr lang="ru-RU"/>
        </a:p>
      </dgm:t>
    </dgm:pt>
    <dgm:pt modelId="{B2B2905B-337A-4970-AA19-1B562597ADEB}" type="sibTrans" cxnId="{484F6326-AF34-4AAB-9DDD-DFC041784C03}">
      <dgm:prSet/>
      <dgm:spPr/>
      <dgm:t>
        <a:bodyPr/>
        <a:lstStyle/>
        <a:p>
          <a:endParaRPr lang="ru-RU"/>
        </a:p>
      </dgm:t>
    </dgm:pt>
    <dgm:pt modelId="{F549601B-B287-4513-AD08-99A487BF5915}">
      <dgm:prSet phldrT="[Текст]" custT="1"/>
      <dgm:spPr/>
      <dgm:t>
        <a:bodyPr/>
        <a:lstStyle/>
        <a:p>
          <a:r>
            <a:rPr lang="ru-RU" sz="2800" dirty="0"/>
            <a:t>Консультации в онлайн-режиме (по графику) с использованием ресурсов платформы Яндекс</a:t>
          </a:r>
        </a:p>
      </dgm:t>
    </dgm:pt>
    <dgm:pt modelId="{F54D28C0-9E6D-49E1-AC8A-69575A31AE19}" type="parTrans" cxnId="{3ED4EA6E-8BE9-4971-BDEF-968ACF0DFD21}">
      <dgm:prSet/>
      <dgm:spPr/>
      <dgm:t>
        <a:bodyPr/>
        <a:lstStyle/>
        <a:p>
          <a:endParaRPr lang="ru-RU"/>
        </a:p>
      </dgm:t>
    </dgm:pt>
    <dgm:pt modelId="{8F2AD818-C453-419B-8C0A-0300CEEA03B7}" type="sibTrans" cxnId="{3ED4EA6E-8BE9-4971-BDEF-968ACF0DFD21}">
      <dgm:prSet/>
      <dgm:spPr/>
      <dgm:t>
        <a:bodyPr/>
        <a:lstStyle/>
        <a:p>
          <a:endParaRPr lang="ru-RU"/>
        </a:p>
      </dgm:t>
    </dgm:pt>
    <dgm:pt modelId="{A9DEC714-04B3-4CA4-8CC9-AF89C481ECE3}" type="pres">
      <dgm:prSet presAssocID="{745D02AB-F4FE-478D-A727-D8703704D6D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3D359E9-AA94-4977-8113-3BA68862F9E3}" type="pres">
      <dgm:prSet presAssocID="{BEDF7C3D-80B0-4449-B253-0F731A202EC4}" presName="root" presStyleCnt="0">
        <dgm:presLayoutVars>
          <dgm:chMax/>
          <dgm:chPref val="4"/>
        </dgm:presLayoutVars>
      </dgm:prSet>
      <dgm:spPr/>
    </dgm:pt>
    <dgm:pt modelId="{B303AB95-830B-421B-A13A-763B827E97B0}" type="pres">
      <dgm:prSet presAssocID="{BEDF7C3D-80B0-4449-B253-0F731A202EC4}" presName="rootComposite" presStyleCnt="0">
        <dgm:presLayoutVars/>
      </dgm:prSet>
      <dgm:spPr/>
    </dgm:pt>
    <dgm:pt modelId="{070139A4-0B77-47F3-87AE-BFBFAB29B444}" type="pres">
      <dgm:prSet presAssocID="{BEDF7C3D-80B0-4449-B253-0F731A202EC4}" presName="rootText" presStyleLbl="node0" presStyleIdx="0" presStyleCnt="1" custScaleY="64273">
        <dgm:presLayoutVars>
          <dgm:chMax/>
          <dgm:chPref val="4"/>
        </dgm:presLayoutVars>
      </dgm:prSet>
      <dgm:spPr/>
    </dgm:pt>
    <dgm:pt modelId="{37701D11-293A-4179-8C6E-F2598A7D78E4}" type="pres">
      <dgm:prSet presAssocID="{BEDF7C3D-80B0-4449-B253-0F731A202EC4}" presName="childShape" presStyleCnt="0">
        <dgm:presLayoutVars>
          <dgm:chMax val="0"/>
          <dgm:chPref val="0"/>
        </dgm:presLayoutVars>
      </dgm:prSet>
      <dgm:spPr/>
    </dgm:pt>
    <dgm:pt modelId="{73C4A524-DDD5-48F6-A5AE-BAE75E2A03A8}" type="pres">
      <dgm:prSet presAssocID="{A9DD85AC-CFB4-44D4-8DDC-A1D6445917CE}" presName="childComposite" presStyleCnt="0">
        <dgm:presLayoutVars>
          <dgm:chMax val="0"/>
          <dgm:chPref val="0"/>
        </dgm:presLayoutVars>
      </dgm:prSet>
      <dgm:spPr/>
    </dgm:pt>
    <dgm:pt modelId="{28343ED2-0395-4FF6-A2AD-8A5021609F4B}" type="pres">
      <dgm:prSet presAssocID="{A9DD85AC-CFB4-44D4-8DDC-A1D6445917CE}" presName="Image" presStyleLbl="node1" presStyleIdx="0" presStyleCnt="3"/>
      <dgm:spPr/>
    </dgm:pt>
    <dgm:pt modelId="{64A5E43C-8076-4BAF-890C-6B4D68F51540}" type="pres">
      <dgm:prSet presAssocID="{A9DD85AC-CFB4-44D4-8DDC-A1D6445917CE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1CFC48F9-C0A0-4BB2-9417-A60EE2002480}" type="pres">
      <dgm:prSet presAssocID="{0479FFF5-150F-46C9-8D56-72AF5B30083A}" presName="childComposite" presStyleCnt="0">
        <dgm:presLayoutVars>
          <dgm:chMax val="0"/>
          <dgm:chPref val="0"/>
        </dgm:presLayoutVars>
      </dgm:prSet>
      <dgm:spPr/>
    </dgm:pt>
    <dgm:pt modelId="{64DF9758-8075-46D5-A4F4-FE2D5E698B93}" type="pres">
      <dgm:prSet presAssocID="{0479FFF5-150F-46C9-8D56-72AF5B30083A}" presName="Image" presStyleLbl="node1" presStyleIdx="1" presStyleCnt="3"/>
      <dgm:spPr/>
    </dgm:pt>
    <dgm:pt modelId="{ADF42A23-BF1C-4AF3-90B2-19E9676C71B3}" type="pres">
      <dgm:prSet presAssocID="{0479FFF5-150F-46C9-8D56-72AF5B30083A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31669225-6745-4CF8-B9A0-361EA7F4A355}" type="pres">
      <dgm:prSet presAssocID="{F549601B-B287-4513-AD08-99A487BF5915}" presName="childComposite" presStyleCnt="0">
        <dgm:presLayoutVars>
          <dgm:chMax val="0"/>
          <dgm:chPref val="0"/>
        </dgm:presLayoutVars>
      </dgm:prSet>
      <dgm:spPr/>
    </dgm:pt>
    <dgm:pt modelId="{D214014E-5C0A-4FA5-A409-8963E088C2EF}" type="pres">
      <dgm:prSet presAssocID="{F549601B-B287-4513-AD08-99A487BF5915}" presName="Image" presStyleLbl="node1" presStyleIdx="2" presStyleCnt="3"/>
      <dgm:spPr/>
    </dgm:pt>
    <dgm:pt modelId="{C16E51AF-6D73-4EF8-8BE6-DEA84548E735}" type="pres">
      <dgm:prSet presAssocID="{F549601B-B287-4513-AD08-99A487BF5915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84F6326-AF34-4AAB-9DDD-DFC041784C03}" srcId="{BEDF7C3D-80B0-4449-B253-0F731A202EC4}" destId="{0479FFF5-150F-46C9-8D56-72AF5B30083A}" srcOrd="1" destOrd="0" parTransId="{BAB75869-B0E9-4344-BB4A-26D58D005045}" sibTransId="{B2B2905B-337A-4970-AA19-1B562597ADEB}"/>
    <dgm:cxn modelId="{157C7B27-083B-4A1F-9590-87949CAEB940}" type="presOf" srcId="{F549601B-B287-4513-AD08-99A487BF5915}" destId="{C16E51AF-6D73-4EF8-8BE6-DEA84548E735}" srcOrd="0" destOrd="0" presId="urn:microsoft.com/office/officeart/2008/layout/PictureAccentList"/>
    <dgm:cxn modelId="{3ED4EA6E-8BE9-4971-BDEF-968ACF0DFD21}" srcId="{BEDF7C3D-80B0-4449-B253-0F731A202EC4}" destId="{F549601B-B287-4513-AD08-99A487BF5915}" srcOrd="2" destOrd="0" parTransId="{F54D28C0-9E6D-49E1-AC8A-69575A31AE19}" sibTransId="{8F2AD818-C453-419B-8C0A-0300CEEA03B7}"/>
    <dgm:cxn modelId="{AA1EFD77-0D78-4A7E-B30D-DBA01F8FC988}" srcId="{BEDF7C3D-80B0-4449-B253-0F731A202EC4}" destId="{A9DD85AC-CFB4-44D4-8DDC-A1D6445917CE}" srcOrd="0" destOrd="0" parTransId="{ED77DB9E-44CF-48C2-92B5-863D42EED3C4}" sibTransId="{D7673552-694E-4BAE-8871-AE3DD1E61D69}"/>
    <dgm:cxn modelId="{C97B3558-E810-4A0C-A242-A17B85B75EE9}" type="presOf" srcId="{BEDF7C3D-80B0-4449-B253-0F731A202EC4}" destId="{070139A4-0B77-47F3-87AE-BFBFAB29B444}" srcOrd="0" destOrd="0" presId="urn:microsoft.com/office/officeart/2008/layout/PictureAccentList"/>
    <dgm:cxn modelId="{F0E39F82-1A34-4A61-BDB0-C305F638FF58}" type="presOf" srcId="{0479FFF5-150F-46C9-8D56-72AF5B30083A}" destId="{ADF42A23-BF1C-4AF3-90B2-19E9676C71B3}" srcOrd="0" destOrd="0" presId="urn:microsoft.com/office/officeart/2008/layout/PictureAccentList"/>
    <dgm:cxn modelId="{42A0C5CD-D6E2-4EFF-AD0B-E684DD3A5DEE}" type="presOf" srcId="{A9DD85AC-CFB4-44D4-8DDC-A1D6445917CE}" destId="{64A5E43C-8076-4BAF-890C-6B4D68F51540}" srcOrd="0" destOrd="0" presId="urn:microsoft.com/office/officeart/2008/layout/PictureAccentList"/>
    <dgm:cxn modelId="{FC551BE8-7FF1-4052-A631-4465946A244B}" type="presOf" srcId="{745D02AB-F4FE-478D-A727-D8703704D6DC}" destId="{A9DEC714-04B3-4CA4-8CC9-AF89C481ECE3}" srcOrd="0" destOrd="0" presId="urn:microsoft.com/office/officeart/2008/layout/PictureAccentList"/>
    <dgm:cxn modelId="{39FBFDEB-FF48-482E-B558-7FB8F0C7D240}" srcId="{745D02AB-F4FE-478D-A727-D8703704D6DC}" destId="{BEDF7C3D-80B0-4449-B253-0F731A202EC4}" srcOrd="0" destOrd="0" parTransId="{3A4B0B3E-BA84-4F72-B5BE-482ACCB2B071}" sibTransId="{376263D7-936C-4769-B9B2-557ADB5E5E70}"/>
    <dgm:cxn modelId="{5720BF37-37D5-4CB5-A04B-0E6C011DCD70}" type="presParOf" srcId="{A9DEC714-04B3-4CA4-8CC9-AF89C481ECE3}" destId="{23D359E9-AA94-4977-8113-3BA68862F9E3}" srcOrd="0" destOrd="0" presId="urn:microsoft.com/office/officeart/2008/layout/PictureAccentList"/>
    <dgm:cxn modelId="{5F85436F-28A4-483A-A620-4168F3A9B73A}" type="presParOf" srcId="{23D359E9-AA94-4977-8113-3BA68862F9E3}" destId="{B303AB95-830B-421B-A13A-763B827E97B0}" srcOrd="0" destOrd="0" presId="urn:microsoft.com/office/officeart/2008/layout/PictureAccentList"/>
    <dgm:cxn modelId="{7413F235-A654-4A16-81C6-B8B24277CE09}" type="presParOf" srcId="{B303AB95-830B-421B-A13A-763B827E97B0}" destId="{070139A4-0B77-47F3-87AE-BFBFAB29B444}" srcOrd="0" destOrd="0" presId="urn:microsoft.com/office/officeart/2008/layout/PictureAccentList"/>
    <dgm:cxn modelId="{FB003285-BFC9-4480-82D2-75D6F1F56489}" type="presParOf" srcId="{23D359E9-AA94-4977-8113-3BA68862F9E3}" destId="{37701D11-293A-4179-8C6E-F2598A7D78E4}" srcOrd="1" destOrd="0" presId="urn:microsoft.com/office/officeart/2008/layout/PictureAccentList"/>
    <dgm:cxn modelId="{C594484F-1CA7-49CC-876F-B6370B0C6815}" type="presParOf" srcId="{37701D11-293A-4179-8C6E-F2598A7D78E4}" destId="{73C4A524-DDD5-48F6-A5AE-BAE75E2A03A8}" srcOrd="0" destOrd="0" presId="urn:microsoft.com/office/officeart/2008/layout/PictureAccentList"/>
    <dgm:cxn modelId="{BACCF479-1C8F-4DA8-993D-F682AA4D8EE6}" type="presParOf" srcId="{73C4A524-DDD5-48F6-A5AE-BAE75E2A03A8}" destId="{28343ED2-0395-4FF6-A2AD-8A5021609F4B}" srcOrd="0" destOrd="0" presId="urn:microsoft.com/office/officeart/2008/layout/PictureAccentList"/>
    <dgm:cxn modelId="{2BAD40CC-18EB-4200-8F9E-618A59991D38}" type="presParOf" srcId="{73C4A524-DDD5-48F6-A5AE-BAE75E2A03A8}" destId="{64A5E43C-8076-4BAF-890C-6B4D68F51540}" srcOrd="1" destOrd="0" presId="urn:microsoft.com/office/officeart/2008/layout/PictureAccentList"/>
    <dgm:cxn modelId="{70ED10E4-9C17-4D5D-BF96-0AAFC85538FD}" type="presParOf" srcId="{37701D11-293A-4179-8C6E-F2598A7D78E4}" destId="{1CFC48F9-C0A0-4BB2-9417-A60EE2002480}" srcOrd="1" destOrd="0" presId="urn:microsoft.com/office/officeart/2008/layout/PictureAccentList"/>
    <dgm:cxn modelId="{ABB6FF88-682A-41DC-995E-D05BA94E3FF9}" type="presParOf" srcId="{1CFC48F9-C0A0-4BB2-9417-A60EE2002480}" destId="{64DF9758-8075-46D5-A4F4-FE2D5E698B93}" srcOrd="0" destOrd="0" presId="urn:microsoft.com/office/officeart/2008/layout/PictureAccentList"/>
    <dgm:cxn modelId="{E1F2BFA8-79F2-487F-B227-0E02FFD922F5}" type="presParOf" srcId="{1CFC48F9-C0A0-4BB2-9417-A60EE2002480}" destId="{ADF42A23-BF1C-4AF3-90B2-19E9676C71B3}" srcOrd="1" destOrd="0" presId="urn:microsoft.com/office/officeart/2008/layout/PictureAccentList"/>
    <dgm:cxn modelId="{93B59328-4CF6-4602-9CEC-752FA87777E8}" type="presParOf" srcId="{37701D11-293A-4179-8C6E-F2598A7D78E4}" destId="{31669225-6745-4CF8-B9A0-361EA7F4A355}" srcOrd="2" destOrd="0" presId="urn:microsoft.com/office/officeart/2008/layout/PictureAccentList"/>
    <dgm:cxn modelId="{F9209550-1820-414A-AC4D-3445900B96E9}" type="presParOf" srcId="{31669225-6745-4CF8-B9A0-361EA7F4A355}" destId="{D214014E-5C0A-4FA5-A409-8963E088C2EF}" srcOrd="0" destOrd="0" presId="urn:microsoft.com/office/officeart/2008/layout/PictureAccentList"/>
    <dgm:cxn modelId="{7EA197A6-737E-43CF-9181-76435079E29E}" type="presParOf" srcId="{31669225-6745-4CF8-B9A0-361EA7F4A355}" destId="{C16E51AF-6D73-4EF8-8BE6-DEA84548E73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D1ABB-78C1-4F36-B77A-DC4868CF72C5}">
      <dsp:nvSpPr>
        <dsp:cNvPr id="0" name=""/>
        <dsp:cNvSpPr/>
      </dsp:nvSpPr>
      <dsp:spPr>
        <a:xfrm>
          <a:off x="0" y="3231362"/>
          <a:ext cx="11390310" cy="1060605"/>
        </a:xfrm>
        <a:prstGeom prst="rect">
          <a:avLst/>
        </a:prstGeom>
        <a:solidFill>
          <a:srgbClr val="93C23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ОБНОВЛЕННЫЕ СРОКИ ПО ПРОЕКТУ</a:t>
          </a:r>
          <a:endParaRPr lang="ru-RU" sz="2400" kern="1200" dirty="0"/>
        </a:p>
      </dsp:txBody>
      <dsp:txXfrm>
        <a:off x="0" y="3231362"/>
        <a:ext cx="11390310" cy="572726"/>
      </dsp:txXfrm>
    </dsp:sp>
    <dsp:sp modelId="{A066E56E-6162-44B8-B498-486AA0BE53B4}">
      <dsp:nvSpPr>
        <dsp:cNvPr id="0" name=""/>
        <dsp:cNvSpPr/>
      </dsp:nvSpPr>
      <dsp:spPr>
        <a:xfrm>
          <a:off x="0" y="3782877"/>
          <a:ext cx="5695155" cy="48787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РАЗРАБОТКА – ЯНВАРЬ-ИЮНЬ 2021 ГОДА</a:t>
          </a:r>
        </a:p>
      </dsp:txBody>
      <dsp:txXfrm>
        <a:off x="0" y="3782877"/>
        <a:ext cx="5695155" cy="487878"/>
      </dsp:txXfrm>
    </dsp:sp>
    <dsp:sp modelId="{DF93CFE2-F71B-4268-BE42-07034AF3F501}">
      <dsp:nvSpPr>
        <dsp:cNvPr id="0" name=""/>
        <dsp:cNvSpPr/>
      </dsp:nvSpPr>
      <dsp:spPr>
        <a:xfrm>
          <a:off x="5695155" y="3782877"/>
          <a:ext cx="5695155" cy="487878"/>
        </a:xfrm>
        <a:prstGeom prst="rect">
          <a:avLst/>
        </a:prstGeom>
        <a:solidFill>
          <a:schemeClr val="accent4">
            <a:tint val="40000"/>
            <a:alpha val="90000"/>
            <a:hueOff val="3837973"/>
            <a:satOff val="-20420"/>
            <a:lumOff val="-11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837973"/>
              <a:satOff val="-20420"/>
              <a:lumOff val="-1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АПРОБАЦИЯ –  С 1 СЕНТЯБРЯ 2021 ГОДА</a:t>
          </a:r>
        </a:p>
      </dsp:txBody>
      <dsp:txXfrm>
        <a:off x="5695155" y="3782877"/>
        <a:ext cx="5695155" cy="487878"/>
      </dsp:txXfrm>
    </dsp:sp>
    <dsp:sp modelId="{08449986-9951-45B8-850D-BA11D81DE411}">
      <dsp:nvSpPr>
        <dsp:cNvPr id="0" name=""/>
        <dsp:cNvSpPr/>
      </dsp:nvSpPr>
      <dsp:spPr>
        <a:xfrm rot="10800000">
          <a:off x="0" y="1616060"/>
          <a:ext cx="11390310" cy="1631211"/>
        </a:xfrm>
        <a:prstGeom prst="upArrowCallout">
          <a:avLst/>
        </a:prstGeom>
        <a:solidFill>
          <a:srgbClr val="FFCC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0000"/>
              </a:solidFill>
            </a:rPr>
            <a:t>Изменения в Федеральный закон «ОБ ОБРАЗОВАНИИ РОССИЙСКОЙ ФЕДЕРАЦИИ»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FF0000"/>
              </a:solidFill>
            </a:rPr>
            <a:t>от 31 июля 2020 года</a:t>
          </a:r>
        </a:p>
      </dsp:txBody>
      <dsp:txXfrm rot="10800000">
        <a:off x="0" y="1616060"/>
        <a:ext cx="11390310" cy="1059912"/>
      </dsp:txXfrm>
    </dsp:sp>
    <dsp:sp modelId="{B64A8C46-B07F-44B8-8175-C6DDDBE2062B}">
      <dsp:nvSpPr>
        <dsp:cNvPr id="0" name=""/>
        <dsp:cNvSpPr/>
      </dsp:nvSpPr>
      <dsp:spPr>
        <a:xfrm rot="10800000">
          <a:off x="0" y="9110"/>
          <a:ext cx="11390310" cy="1631211"/>
        </a:xfrm>
        <a:prstGeom prst="upArrowCallou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ПЕРВОНАЧАЛЬНЫЕ СРОКИ ПО ПРОЕКТУ</a:t>
          </a:r>
        </a:p>
      </dsp:txBody>
      <dsp:txXfrm rot="-10800000">
        <a:off x="0" y="9110"/>
        <a:ext cx="11390310" cy="572555"/>
      </dsp:txXfrm>
    </dsp:sp>
    <dsp:sp modelId="{E3D34A95-BF1A-4BE4-80C5-92D43ADE218F}">
      <dsp:nvSpPr>
        <dsp:cNvPr id="0" name=""/>
        <dsp:cNvSpPr/>
      </dsp:nvSpPr>
      <dsp:spPr>
        <a:xfrm>
          <a:off x="0" y="573313"/>
          <a:ext cx="5695155" cy="487732"/>
        </a:xfrm>
        <a:prstGeom prst="rect">
          <a:avLst/>
        </a:prstGeom>
        <a:solidFill>
          <a:schemeClr val="accent4">
            <a:tint val="40000"/>
            <a:alpha val="90000"/>
            <a:hueOff val="7675946"/>
            <a:satOff val="-40841"/>
            <a:lumOff val="-232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7675946"/>
              <a:satOff val="-40841"/>
              <a:lumOff val="-23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РАЗРАБОТКА – 2021 ГОД</a:t>
          </a:r>
        </a:p>
      </dsp:txBody>
      <dsp:txXfrm>
        <a:off x="0" y="573313"/>
        <a:ext cx="5695155" cy="487732"/>
      </dsp:txXfrm>
    </dsp:sp>
    <dsp:sp modelId="{3B6D5023-1929-4EBC-9D85-EC937A12F758}">
      <dsp:nvSpPr>
        <dsp:cNvPr id="0" name=""/>
        <dsp:cNvSpPr/>
      </dsp:nvSpPr>
      <dsp:spPr>
        <a:xfrm>
          <a:off x="5695155" y="573313"/>
          <a:ext cx="5695155" cy="487732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АПРОБАЦИЯ – 2022 ГОД</a:t>
          </a:r>
        </a:p>
      </dsp:txBody>
      <dsp:txXfrm>
        <a:off x="5695155" y="573313"/>
        <a:ext cx="5695155" cy="487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15F05-ACE6-49E2-9AAB-30D84842A233}">
      <dsp:nvSpPr>
        <dsp:cNvPr id="0" name=""/>
        <dsp:cNvSpPr/>
      </dsp:nvSpPr>
      <dsp:spPr>
        <a:xfrm>
          <a:off x="-5625042" y="-861102"/>
          <a:ext cx="6697221" cy="6697221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9D623-A814-41B1-93ED-F968C9A63B9A}">
      <dsp:nvSpPr>
        <dsp:cNvPr id="0" name=""/>
        <dsp:cNvSpPr/>
      </dsp:nvSpPr>
      <dsp:spPr>
        <a:xfrm>
          <a:off x="399568" y="261984"/>
          <a:ext cx="10649988" cy="5237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74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Начало апробации – 1 января 2021 года</a:t>
          </a:r>
        </a:p>
      </dsp:txBody>
      <dsp:txXfrm>
        <a:off x="399568" y="261984"/>
        <a:ext cx="10649988" cy="523769"/>
      </dsp:txXfrm>
    </dsp:sp>
    <dsp:sp modelId="{7879CCDF-890D-4F44-9329-BD584B0B0CDC}">
      <dsp:nvSpPr>
        <dsp:cNvPr id="0" name=""/>
        <dsp:cNvSpPr/>
      </dsp:nvSpPr>
      <dsp:spPr>
        <a:xfrm>
          <a:off x="72212" y="196513"/>
          <a:ext cx="654712" cy="654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FC0E9-1C12-4460-9535-B62A3F92A618}">
      <dsp:nvSpPr>
        <dsp:cNvPr id="0" name=""/>
        <dsp:cNvSpPr/>
      </dsp:nvSpPr>
      <dsp:spPr>
        <a:xfrm>
          <a:off x="830405" y="1047539"/>
          <a:ext cx="10219152" cy="523769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74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Школы – сетевые партнеры: №№2,6,14,15</a:t>
          </a:r>
        </a:p>
      </dsp:txBody>
      <dsp:txXfrm>
        <a:off x="830405" y="1047539"/>
        <a:ext cx="10219152" cy="523769"/>
      </dsp:txXfrm>
    </dsp:sp>
    <dsp:sp modelId="{F4E076FA-F67C-4B10-82A4-B5AF57197A07}">
      <dsp:nvSpPr>
        <dsp:cNvPr id="0" name=""/>
        <dsp:cNvSpPr/>
      </dsp:nvSpPr>
      <dsp:spPr>
        <a:xfrm>
          <a:off x="503049" y="982068"/>
          <a:ext cx="654712" cy="654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470669"/>
              <a:satOff val="-2046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A3ABD-0AF4-4D84-99F1-E3079FB5290C}">
      <dsp:nvSpPr>
        <dsp:cNvPr id="0" name=""/>
        <dsp:cNvSpPr/>
      </dsp:nvSpPr>
      <dsp:spPr>
        <a:xfrm>
          <a:off x="1027415" y="1833094"/>
          <a:ext cx="10022141" cy="523769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74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Программа актуальна и значима</a:t>
          </a:r>
        </a:p>
      </dsp:txBody>
      <dsp:txXfrm>
        <a:off x="1027415" y="1833094"/>
        <a:ext cx="10022141" cy="523769"/>
      </dsp:txXfrm>
    </dsp:sp>
    <dsp:sp modelId="{E8939866-F808-4D0C-9C51-969D7CB0FA1C}">
      <dsp:nvSpPr>
        <dsp:cNvPr id="0" name=""/>
        <dsp:cNvSpPr/>
      </dsp:nvSpPr>
      <dsp:spPr>
        <a:xfrm>
          <a:off x="700059" y="1767623"/>
          <a:ext cx="654712" cy="654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941338"/>
              <a:satOff val="-409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A31966-24D4-4C6D-89D3-6174619285A9}">
      <dsp:nvSpPr>
        <dsp:cNvPr id="0" name=""/>
        <dsp:cNvSpPr/>
      </dsp:nvSpPr>
      <dsp:spPr>
        <a:xfrm>
          <a:off x="1027415" y="2618151"/>
          <a:ext cx="10022141" cy="523769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74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Структура программы соответствует логике раскрытия темы</a:t>
          </a:r>
        </a:p>
      </dsp:txBody>
      <dsp:txXfrm>
        <a:off x="1027415" y="2618151"/>
        <a:ext cx="10022141" cy="523769"/>
      </dsp:txXfrm>
    </dsp:sp>
    <dsp:sp modelId="{1C5BC50E-26DB-4C5F-8033-94BDA52DB562}">
      <dsp:nvSpPr>
        <dsp:cNvPr id="0" name=""/>
        <dsp:cNvSpPr/>
      </dsp:nvSpPr>
      <dsp:spPr>
        <a:xfrm>
          <a:off x="700059" y="2552680"/>
          <a:ext cx="654712" cy="654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12007"/>
              <a:satOff val="-6137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3A1F0-905A-4DCC-9262-B93D601F3DD9}">
      <dsp:nvSpPr>
        <dsp:cNvPr id="0" name=""/>
        <dsp:cNvSpPr/>
      </dsp:nvSpPr>
      <dsp:spPr>
        <a:xfrm>
          <a:off x="830405" y="3403706"/>
          <a:ext cx="10219152" cy="523769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74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Отражает цели продвижения добровольческих ценностей</a:t>
          </a:r>
        </a:p>
      </dsp:txBody>
      <dsp:txXfrm>
        <a:off x="830405" y="3403706"/>
        <a:ext cx="10219152" cy="523769"/>
      </dsp:txXfrm>
    </dsp:sp>
    <dsp:sp modelId="{F62390A4-8886-4440-B418-2CC80B018E96}">
      <dsp:nvSpPr>
        <dsp:cNvPr id="0" name=""/>
        <dsp:cNvSpPr/>
      </dsp:nvSpPr>
      <dsp:spPr>
        <a:xfrm>
          <a:off x="503049" y="3338235"/>
          <a:ext cx="654712" cy="654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882676"/>
              <a:satOff val="-8182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1DD4A-4E9A-4312-A759-0B114FF55C8A}">
      <dsp:nvSpPr>
        <dsp:cNvPr id="0" name=""/>
        <dsp:cNvSpPr/>
      </dsp:nvSpPr>
      <dsp:spPr>
        <a:xfrm>
          <a:off x="399568" y="4083067"/>
          <a:ext cx="10649988" cy="73615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742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Предоставляет возможность большему числу подростков ознакомиться с движением добровольцев</a:t>
          </a:r>
        </a:p>
      </dsp:txBody>
      <dsp:txXfrm>
        <a:off x="399568" y="4083067"/>
        <a:ext cx="10649988" cy="736158"/>
      </dsp:txXfrm>
    </dsp:sp>
    <dsp:sp modelId="{0D6168D4-BD18-4A8E-A332-F35E0C0D1258}">
      <dsp:nvSpPr>
        <dsp:cNvPr id="0" name=""/>
        <dsp:cNvSpPr/>
      </dsp:nvSpPr>
      <dsp:spPr>
        <a:xfrm>
          <a:off x="72212" y="4123790"/>
          <a:ext cx="654712" cy="654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4A41F-0E2D-4E76-B3A3-CFB8FA1307E9}">
      <dsp:nvSpPr>
        <dsp:cNvPr id="0" name=""/>
        <dsp:cNvSpPr/>
      </dsp:nvSpPr>
      <dsp:spPr>
        <a:xfrm>
          <a:off x="4292110" y="1511950"/>
          <a:ext cx="2781364" cy="201748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/>
            <a:t>ШКОЛЬНЫЙ МЕДИАЦЕНТР</a:t>
          </a:r>
        </a:p>
      </dsp:txBody>
      <dsp:txXfrm>
        <a:off x="4390596" y="1610436"/>
        <a:ext cx="2584392" cy="1820515"/>
      </dsp:txXfrm>
    </dsp:sp>
    <dsp:sp modelId="{CC61AFF6-0878-45EE-A911-32EE490AAEC1}">
      <dsp:nvSpPr>
        <dsp:cNvPr id="0" name=""/>
        <dsp:cNvSpPr/>
      </dsp:nvSpPr>
      <dsp:spPr>
        <a:xfrm rot="16200000">
          <a:off x="5420457" y="1249614"/>
          <a:ext cx="5246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467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0849A-02BE-46D8-80A8-23EA731F211A}">
      <dsp:nvSpPr>
        <dsp:cNvPr id="0" name=""/>
        <dsp:cNvSpPr/>
      </dsp:nvSpPr>
      <dsp:spPr>
        <a:xfrm>
          <a:off x="4131426" y="26906"/>
          <a:ext cx="3102732" cy="960373"/>
        </a:xfrm>
        <a:prstGeom prst="roundRect">
          <a:avLst/>
        </a:prstGeom>
        <a:solidFill>
          <a:srgbClr val="58B8A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ОФИЦИАЛЬНЫЙ САЙТ ШКОЛЫ</a:t>
          </a:r>
        </a:p>
      </dsp:txBody>
      <dsp:txXfrm>
        <a:off x="4178308" y="73788"/>
        <a:ext cx="3008968" cy="866609"/>
      </dsp:txXfrm>
    </dsp:sp>
    <dsp:sp modelId="{6A05C7C8-81E9-4966-B80D-B5F607B082EA}">
      <dsp:nvSpPr>
        <dsp:cNvPr id="0" name=""/>
        <dsp:cNvSpPr/>
      </dsp:nvSpPr>
      <dsp:spPr>
        <a:xfrm rot="20613906">
          <a:off x="7064088" y="2045478"/>
          <a:ext cx="4594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44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9D143-2AFE-4FAA-885C-09A11A508755}">
      <dsp:nvSpPr>
        <dsp:cNvPr id="0" name=""/>
        <dsp:cNvSpPr/>
      </dsp:nvSpPr>
      <dsp:spPr>
        <a:xfrm>
          <a:off x="7514149" y="1042678"/>
          <a:ext cx="3102732" cy="960373"/>
        </a:xfrm>
        <a:prstGeom prst="roundRect">
          <a:avLst/>
        </a:prstGeom>
        <a:solidFill>
          <a:srgbClr val="1CAC7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СТРАНИЦЫ В СОЦИАЛЬНЫХ СЕТЯХ</a:t>
          </a:r>
        </a:p>
      </dsp:txBody>
      <dsp:txXfrm>
        <a:off x="7561031" y="1089560"/>
        <a:ext cx="3008968" cy="866609"/>
      </dsp:txXfrm>
    </dsp:sp>
    <dsp:sp modelId="{FB4489CD-2CD8-4DD6-B81B-62945C484C82}">
      <dsp:nvSpPr>
        <dsp:cNvPr id="0" name=""/>
        <dsp:cNvSpPr/>
      </dsp:nvSpPr>
      <dsp:spPr>
        <a:xfrm rot="455886">
          <a:off x="7071073" y="2742369"/>
          <a:ext cx="5470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703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51C15-54C9-48DE-92B4-3DB6FA7108AB}">
      <dsp:nvSpPr>
        <dsp:cNvPr id="0" name=""/>
        <dsp:cNvSpPr/>
      </dsp:nvSpPr>
      <dsp:spPr>
        <a:xfrm>
          <a:off x="7615709" y="2501903"/>
          <a:ext cx="3141248" cy="972289"/>
        </a:xfrm>
        <a:prstGeom prst="roundRect">
          <a:avLst/>
        </a:prstGeom>
        <a:solidFill>
          <a:srgbClr val="40B8E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ПРЕСС-КЛУБ</a:t>
          </a:r>
        </a:p>
      </dsp:txBody>
      <dsp:txXfrm>
        <a:off x="7663172" y="2549366"/>
        <a:ext cx="3046322" cy="877363"/>
      </dsp:txXfrm>
    </dsp:sp>
    <dsp:sp modelId="{8692773D-5F95-4F5F-B3D9-F817F70DC177}">
      <dsp:nvSpPr>
        <dsp:cNvPr id="0" name=""/>
        <dsp:cNvSpPr/>
      </dsp:nvSpPr>
      <dsp:spPr>
        <a:xfrm rot="5166162">
          <a:off x="5599958" y="3691669"/>
          <a:ext cx="3252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521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481AC-50C6-489A-B112-0348555AED6F}">
      <dsp:nvSpPr>
        <dsp:cNvPr id="0" name=""/>
        <dsp:cNvSpPr/>
      </dsp:nvSpPr>
      <dsp:spPr>
        <a:xfrm>
          <a:off x="3568112" y="3853901"/>
          <a:ext cx="4476437" cy="960373"/>
        </a:xfrm>
        <a:prstGeom prst="roundRect">
          <a:avLst/>
        </a:prstGeom>
        <a:solidFill>
          <a:srgbClr val="7B6FA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СТРАНИЦЫ ШКОЛЬНОГО САМОУПРАВЛЕНИЯ В СОЦИАЛЬНЫХ СЕТЯХ </a:t>
          </a:r>
        </a:p>
      </dsp:txBody>
      <dsp:txXfrm>
        <a:off x="3614994" y="3900783"/>
        <a:ext cx="4382673" cy="866609"/>
      </dsp:txXfrm>
    </dsp:sp>
    <dsp:sp modelId="{0F0D162B-BD2E-4F36-830A-19E560727DE4}">
      <dsp:nvSpPr>
        <dsp:cNvPr id="0" name=""/>
        <dsp:cNvSpPr/>
      </dsp:nvSpPr>
      <dsp:spPr>
        <a:xfrm rot="10139130">
          <a:off x="3273398" y="2889601"/>
          <a:ext cx="10281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8182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A0C8C-DC18-45FA-9587-7FB3C83A42A1}">
      <dsp:nvSpPr>
        <dsp:cNvPr id="0" name=""/>
        <dsp:cNvSpPr/>
      </dsp:nvSpPr>
      <dsp:spPr>
        <a:xfrm>
          <a:off x="141620" y="2807388"/>
          <a:ext cx="3141248" cy="972289"/>
        </a:xfrm>
        <a:prstGeom prst="roundRect">
          <a:avLst/>
        </a:prstGeom>
        <a:solidFill>
          <a:srgbClr val="93C2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ШКОЛЬНЫЙ ЖУРНАЛ «ПЕРЕМЕНА»</a:t>
          </a:r>
        </a:p>
      </dsp:txBody>
      <dsp:txXfrm>
        <a:off x="189083" y="2854851"/>
        <a:ext cx="3046322" cy="877363"/>
      </dsp:txXfrm>
    </dsp:sp>
    <dsp:sp modelId="{22C9718E-FCE4-4878-BB35-8F73A9723637}">
      <dsp:nvSpPr>
        <dsp:cNvPr id="0" name=""/>
        <dsp:cNvSpPr/>
      </dsp:nvSpPr>
      <dsp:spPr>
        <a:xfrm rot="11718864">
          <a:off x="3749639" y="2066938"/>
          <a:ext cx="5522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2276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A7606-F147-4DFF-8EAC-3B4E1A2B0ED4}">
      <dsp:nvSpPr>
        <dsp:cNvPr id="0" name=""/>
        <dsp:cNvSpPr/>
      </dsp:nvSpPr>
      <dsp:spPr>
        <a:xfrm>
          <a:off x="293083" y="1012733"/>
          <a:ext cx="3466361" cy="1013318"/>
        </a:xfrm>
        <a:prstGeom prst="roundRect">
          <a:avLst/>
        </a:prstGeom>
        <a:gradFill rotWithShape="0">
          <a:gsLst>
            <a:gs pos="50000">
              <a:srgbClr val="7B6FAE"/>
            </a:gs>
            <a:gs pos="100000">
              <a:srgbClr val="7B6FAE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ШКОЛЬНАЯ ТЕЛЕСТУДИЯ</a:t>
          </a:r>
        </a:p>
      </dsp:txBody>
      <dsp:txXfrm>
        <a:off x="342549" y="1062199"/>
        <a:ext cx="3367429" cy="914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139A4-0B77-47F3-87AE-BFBFAB29B444}">
      <dsp:nvSpPr>
        <dsp:cNvPr id="0" name=""/>
        <dsp:cNvSpPr/>
      </dsp:nvSpPr>
      <dsp:spPr>
        <a:xfrm>
          <a:off x="84654" y="462"/>
          <a:ext cx="10666491" cy="7796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ПОДПРОЕКТ «ШКОЛЬНЫЙ РЕПЕТИТОР»</a:t>
          </a:r>
        </a:p>
      </dsp:txBody>
      <dsp:txXfrm>
        <a:off x="107488" y="23296"/>
        <a:ext cx="10620823" cy="733955"/>
      </dsp:txXfrm>
    </dsp:sp>
    <dsp:sp modelId="{28343ED2-0395-4FF6-A2AD-8A5021609F4B}">
      <dsp:nvSpPr>
        <dsp:cNvPr id="0" name=""/>
        <dsp:cNvSpPr/>
      </dsp:nvSpPr>
      <dsp:spPr>
        <a:xfrm>
          <a:off x="84654" y="998423"/>
          <a:ext cx="1212987" cy="1212987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5E43C-8076-4BAF-890C-6B4D68F51540}">
      <dsp:nvSpPr>
        <dsp:cNvPr id="0" name=""/>
        <dsp:cNvSpPr/>
      </dsp:nvSpPr>
      <dsp:spPr>
        <a:xfrm>
          <a:off x="1370421" y="998423"/>
          <a:ext cx="9380724" cy="1212987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2 целевые группы подпроекта: «Репетиторы» и «Ученики»</a:t>
          </a:r>
        </a:p>
      </dsp:txBody>
      <dsp:txXfrm>
        <a:off x="1429645" y="1057647"/>
        <a:ext cx="9262276" cy="1094539"/>
      </dsp:txXfrm>
    </dsp:sp>
    <dsp:sp modelId="{64DF9758-8075-46D5-A4F4-FE2D5E698B93}">
      <dsp:nvSpPr>
        <dsp:cNvPr id="0" name=""/>
        <dsp:cNvSpPr/>
      </dsp:nvSpPr>
      <dsp:spPr>
        <a:xfrm>
          <a:off x="84654" y="2356969"/>
          <a:ext cx="1212987" cy="1212987"/>
        </a:xfrm>
        <a:prstGeom prst="roundRect">
          <a:avLst>
            <a:gd name="adj" fmla="val 1667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42A23-BF1C-4AF3-90B2-19E9676C71B3}">
      <dsp:nvSpPr>
        <dsp:cNvPr id="0" name=""/>
        <dsp:cNvSpPr/>
      </dsp:nvSpPr>
      <dsp:spPr>
        <a:xfrm>
          <a:off x="1370421" y="2356969"/>
          <a:ext cx="9380724" cy="1212987"/>
        </a:xfrm>
        <a:prstGeom prst="roundRect">
          <a:avLst>
            <a:gd name="adj" fmla="val 1667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Цикл семинарских и практических занятий для учащихся из группы «Репетиторы»</a:t>
          </a:r>
        </a:p>
      </dsp:txBody>
      <dsp:txXfrm>
        <a:off x="1429645" y="2416193"/>
        <a:ext cx="9262276" cy="1094539"/>
      </dsp:txXfrm>
    </dsp:sp>
    <dsp:sp modelId="{D214014E-5C0A-4FA5-A409-8963E088C2EF}">
      <dsp:nvSpPr>
        <dsp:cNvPr id="0" name=""/>
        <dsp:cNvSpPr/>
      </dsp:nvSpPr>
      <dsp:spPr>
        <a:xfrm>
          <a:off x="84654" y="3715516"/>
          <a:ext cx="1212987" cy="1212987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E51AF-6D73-4EF8-8BE6-DEA84548E735}">
      <dsp:nvSpPr>
        <dsp:cNvPr id="0" name=""/>
        <dsp:cNvSpPr/>
      </dsp:nvSpPr>
      <dsp:spPr>
        <a:xfrm>
          <a:off x="1370421" y="3715516"/>
          <a:ext cx="9380724" cy="1212987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Консультации в онлайн-режиме (по графику) с использованием ресурсов платформы Яндекс</a:t>
          </a:r>
        </a:p>
      </dsp:txBody>
      <dsp:txXfrm>
        <a:off x="1429645" y="3774740"/>
        <a:ext cx="9262276" cy="1094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3CF5E-0AC3-4358-9AC2-9011312518C4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953E0-034B-4232-8246-91501620A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0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45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42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935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27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009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50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00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88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949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30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4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7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7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25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58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33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70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53E0-034B-4232-8246-91501620AE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5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8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2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31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0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1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7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31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8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66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7C87-6AE8-4984-BEFA-5A10C655852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7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7C87-6AE8-4984-BEFA-5A10C655852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F02C-5942-42BB-A9EE-C1F68788A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9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10B55F9-FDEC-4036-9E1D-08ADA87C62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73" r="12336" b="34742"/>
          <a:stretch/>
        </p:blipFill>
        <p:spPr>
          <a:xfrm rot="5400000">
            <a:off x="-1581968" y="1581966"/>
            <a:ext cx="6858001" cy="36940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47D7EB1-EE37-4B6A-9017-D84D9D3FBE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6219" y="104669"/>
            <a:ext cx="1543548" cy="15586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25C327-4193-4832-95EC-81287116D161}"/>
              </a:ext>
            </a:extLst>
          </p:cNvPr>
          <p:cNvSpPr txBox="1"/>
          <p:nvPr/>
        </p:nvSpPr>
        <p:spPr>
          <a:xfrm>
            <a:off x="2463869" y="1663276"/>
            <a:ext cx="9851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Волонтерское движение как ресурс </a:t>
            </a:r>
          </a:p>
          <a:p>
            <a:pPr algn="ctr"/>
            <a:r>
              <a:rPr lang="ru-RU" sz="3600" dirty="0"/>
              <a:t>обновления содержания и повышения качества воспитательного процесса в общеобразовательной организации</a:t>
            </a:r>
            <a:endParaRPr lang="ru-RU" sz="3600" dirty="0">
              <a:solidFill>
                <a:srgbClr val="565655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3F5AC9-4D52-4ABB-ABB3-E411DB207E46}"/>
              </a:ext>
            </a:extLst>
          </p:cNvPr>
          <p:cNvSpPr txBox="1"/>
          <p:nvPr/>
        </p:nvSpPr>
        <p:spPr>
          <a:xfrm>
            <a:off x="3631105" y="498439"/>
            <a:ext cx="6352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МОБУ СОШ №7 г. СОЧИ им. МОСКВИНА А.П.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968EA7B-8B17-451B-9280-83C7150C693C}"/>
              </a:ext>
            </a:extLst>
          </p:cNvPr>
          <p:cNvSpPr/>
          <p:nvPr/>
        </p:nvSpPr>
        <p:spPr>
          <a:xfrm>
            <a:off x="8076202" y="5931877"/>
            <a:ext cx="722213" cy="722213"/>
          </a:xfrm>
          <a:prstGeom prst="ellipse">
            <a:avLst/>
          </a:prstGeom>
          <a:solidFill>
            <a:srgbClr val="A39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1107664-726D-4695-99CC-F7A81611E71C}"/>
              </a:ext>
            </a:extLst>
          </p:cNvPr>
          <p:cNvSpPr/>
          <p:nvPr/>
        </p:nvSpPr>
        <p:spPr>
          <a:xfrm>
            <a:off x="9031945" y="5931877"/>
            <a:ext cx="722213" cy="7222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1C340444-078E-4F32-9E1A-60CCA6760232}"/>
              </a:ext>
            </a:extLst>
          </p:cNvPr>
          <p:cNvSpPr/>
          <p:nvPr/>
        </p:nvSpPr>
        <p:spPr>
          <a:xfrm>
            <a:off x="10002308" y="5931877"/>
            <a:ext cx="722213" cy="722213"/>
          </a:xfrm>
          <a:prstGeom prst="ellipse">
            <a:avLst/>
          </a:prstGeom>
          <a:solidFill>
            <a:srgbClr val="2BA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3F5AC9-4D52-4ABB-ABB3-E411DB207E46}"/>
              </a:ext>
            </a:extLst>
          </p:cNvPr>
          <p:cNvSpPr txBox="1"/>
          <p:nvPr/>
        </p:nvSpPr>
        <p:spPr>
          <a:xfrm>
            <a:off x="4212997" y="4358997"/>
            <a:ext cx="6352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ОТЧЕТ МУНИЦИПАЛЬНОЙ ИННОВАЦИОННОЙ ПЛОЩАДКИ ЗА 2021 ГОД</a:t>
            </a:r>
          </a:p>
        </p:txBody>
      </p:sp>
    </p:spTree>
    <p:extLst>
      <p:ext uri="{BB962C8B-B14F-4D97-AF65-F5344CB8AC3E}">
        <p14:creationId xmlns:p14="http://schemas.microsoft.com/office/powerpoint/2010/main" val="566150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1294974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233559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678099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687869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10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198780" y="285582"/>
            <a:ext cx="7932452" cy="10293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340243" y="384760"/>
            <a:ext cx="765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РАЗРАБОТКА И РЕАЛИЗАЦИЯ ИННОВАЦИОННЫХ </a:t>
            </a:r>
          </a:p>
          <a:p>
            <a:r>
              <a:rPr lang="ru-RU" sz="23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ПРОДУКТОВ В НАПРАВЛЕНИИ «СОЦИАЛЬНЫЕ МЕДИА»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8242001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722647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9207222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A9A87C-0570-456D-8D08-DE39A6CB39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59" y="1520928"/>
            <a:ext cx="4802345" cy="270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A3E5D8B-F288-45FA-99FE-B2297D0F13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27" y="3228456"/>
            <a:ext cx="4802344" cy="270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1CCF63C-032F-4D8A-9B4D-EFCE5A1602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367" y="3948221"/>
            <a:ext cx="4601864" cy="270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66DB314-11A7-45C9-9A44-065909B0C3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06" y="1552392"/>
            <a:ext cx="4802343" cy="26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1294974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233559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678099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687869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11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198780" y="285582"/>
            <a:ext cx="7932452" cy="10293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340243" y="384760"/>
            <a:ext cx="765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РАЗРАБОТКА И РЕАЛИЗАЦИЯ ИННОВАЦИОННЫХ </a:t>
            </a:r>
          </a:p>
          <a:p>
            <a:r>
              <a:rPr lang="ru-RU" sz="23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ПРОДУКТОВ В НАПРАВЛЕНИИ «СОЦИАЛЬНЫЕ МЕДИА»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8242001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722647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9207222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EE9767-56F1-4D86-876B-54A78AA1F8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99" y="1479761"/>
            <a:ext cx="4509872" cy="25355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D9B793-6A78-4FAC-8081-0BB0AA4717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84" y="1473331"/>
            <a:ext cx="4482188" cy="252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FE675E-4EAB-4369-BFCB-5B28EBD005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3984" y="4189421"/>
            <a:ext cx="4482188" cy="252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5B6821-09AF-49A1-9B7F-B1B2B0D4F3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99" y="4189421"/>
            <a:ext cx="4482188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7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1294974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233559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678099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687869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12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198780" y="285582"/>
            <a:ext cx="7932452" cy="10293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340243" y="384760"/>
            <a:ext cx="765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РАЗРАБОТКА И АПРОБАЦИЯ ОРГАНИЗАЦИОННОЙ СХЕМЫ ИНТЕЛЛЕКТУАЛЬНОГО ВОЛОНТЕРСТВА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8242001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722647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9207222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6C5CE7D-CA58-417D-B87C-6ADD437BD4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821591"/>
              </p:ext>
            </p:extLst>
          </p:nvPr>
        </p:nvGraphicFramePr>
        <p:xfrm>
          <a:off x="678099" y="1473331"/>
          <a:ext cx="10835801" cy="492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125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1294974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233559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678099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687869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13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198780" y="285582"/>
            <a:ext cx="7932452" cy="10293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340243" y="384760"/>
            <a:ext cx="765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УВЕЛИЧЕНИЕ ДОЛИ УЧАСТИЯ ОБУЧАЮЩИХСЯ ШКОЛЫ В СОЦИАЛЬНО ЗНАЧИМЫХ ПРОЕКТАХ ДО 90%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8242001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722647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9207222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FB1BA9-FA8A-421B-81B2-C9A6DB901B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41" y="1594107"/>
            <a:ext cx="5278157" cy="395128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63A5EE9-516F-4672-BB6F-5588ACE0C7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78892"/>
            <a:ext cx="5628335" cy="4221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33442F-ADB5-42BB-B37A-3DE2CD4784C6}"/>
              </a:ext>
            </a:extLst>
          </p:cNvPr>
          <p:cNvSpPr txBox="1"/>
          <p:nvPr/>
        </p:nvSpPr>
        <p:spPr>
          <a:xfrm>
            <a:off x="191051" y="5596674"/>
            <a:ext cx="5453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50</a:t>
            </a:r>
            <a:r>
              <a:rPr lang="ru-RU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мероприятий экологической, патриотической, спортивной и просветительской направленностей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5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1294974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233559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678099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687869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14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198780" y="285582"/>
            <a:ext cx="7932452" cy="10293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340243" y="384760"/>
            <a:ext cx="765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УВЕЛИЧЕНИЕ ДОЛИ УЧАСТИЯ ОБУЧАЮЩИХСЯ ШКОЛЫ В СОЦИАЛЬНО ЗНАЧИМЫХ ПРОЕКТАХ ДО 90%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8242001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722647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9207222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FB1BA9-FA8A-421B-81B2-C9A6DB901B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559" y="1484570"/>
            <a:ext cx="3217717" cy="24088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7BACA8-1020-4CF1-BAFD-30D10D292E9A}"/>
              </a:ext>
            </a:extLst>
          </p:cNvPr>
          <p:cNvSpPr txBox="1"/>
          <p:nvPr/>
        </p:nvSpPr>
        <p:spPr>
          <a:xfrm>
            <a:off x="233559" y="3948037"/>
            <a:ext cx="3217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Общероссийская акция «Зеленая Россия»</a:t>
            </a:r>
            <a:endParaRPr lang="ru-RU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172513-22EA-4B58-B9E0-61D543B41389}"/>
              </a:ext>
            </a:extLst>
          </p:cNvPr>
          <p:cNvSpPr txBox="1"/>
          <p:nvPr/>
        </p:nvSpPr>
        <p:spPr>
          <a:xfrm>
            <a:off x="3777149" y="3839107"/>
            <a:ext cx="4585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Осень Добрых Дел</a:t>
            </a:r>
            <a:endParaRPr lang="ru-RU" sz="20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4E7F8E5-A0B7-42FC-AA16-1EF72CD0F6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7149" y="1484570"/>
            <a:ext cx="4585186" cy="2184904"/>
          </a:xfrm>
          <a:prstGeom prst="rect">
            <a:avLst/>
          </a:prstGeom>
          <a:noFill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3C9762-BD0F-4CA5-9172-48A134E59E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5079" y="1484569"/>
            <a:ext cx="3360730" cy="4480974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A7C84E6-9777-46D9-827B-6BAAF0E1CF41}"/>
              </a:ext>
            </a:extLst>
          </p:cNvPr>
          <p:cNvSpPr txBox="1"/>
          <p:nvPr/>
        </p:nvSpPr>
        <p:spPr>
          <a:xfrm>
            <a:off x="8535078" y="6119486"/>
            <a:ext cx="3360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Счастливые Хвостики</a:t>
            </a:r>
            <a:endParaRPr lang="ru-RU" sz="20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E499BD2-5F3C-4054-8E3B-39AF681DF0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781" y="4301979"/>
            <a:ext cx="4927363" cy="2217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70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1294974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233559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678099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687869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15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198780" y="285582"/>
            <a:ext cx="7932452" cy="10293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340243" y="384760"/>
            <a:ext cx="765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УВЕЛИЧЕНИЕ ДОЛИ УЧАСТИЯ ОБУЧАЮЩИХСЯ ШКОЛЫ В СОЦИАЛЬНО ЗНАЧИМЫХ ПРОЕКТАХ ДО 90%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8242001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722647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9207222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7BACA8-1020-4CF1-BAFD-30D10D292E9A}"/>
              </a:ext>
            </a:extLst>
          </p:cNvPr>
          <p:cNvSpPr txBox="1"/>
          <p:nvPr/>
        </p:nvSpPr>
        <p:spPr>
          <a:xfrm>
            <a:off x="67064" y="5925824"/>
            <a:ext cx="3217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Радуга крышек</a:t>
            </a:r>
            <a:endParaRPr lang="ru-RU" sz="20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7CF5A9-1E4E-4F12-8C3D-1A74B2A24E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191" y="1524288"/>
            <a:ext cx="2665655" cy="4162659"/>
          </a:xfrm>
          <a:prstGeom prst="rect">
            <a:avLst/>
          </a:prstGeom>
          <a:noFill/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592445-5F25-428D-8AFD-9B3597F131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4781" y="1524288"/>
            <a:ext cx="2393348" cy="4162659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77D2294-051F-4F8C-9E8C-880DB65C5449}"/>
              </a:ext>
            </a:extLst>
          </p:cNvPr>
          <p:cNvSpPr txBox="1"/>
          <p:nvPr/>
        </p:nvSpPr>
        <p:spPr>
          <a:xfrm>
            <a:off x="3284781" y="5925824"/>
            <a:ext cx="2393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БумБатл-21</a:t>
            </a:r>
            <a:endParaRPr lang="ru-RU" sz="20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E0F901D-4676-4483-ABDE-A5ADE754F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370" y="1524287"/>
            <a:ext cx="5992001" cy="3372177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D54BCE0-73F4-4A37-B92F-6A55579D368F}"/>
              </a:ext>
            </a:extLst>
          </p:cNvPr>
          <p:cNvSpPr txBox="1"/>
          <p:nvPr/>
        </p:nvSpPr>
        <p:spPr>
          <a:xfrm>
            <a:off x="5849371" y="5018345"/>
            <a:ext cx="60317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Черному морю – чистые пляжи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28981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1294974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233559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678099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687869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16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198780" y="285582"/>
            <a:ext cx="7932452" cy="10293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340243" y="384760"/>
            <a:ext cx="765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УВЕЛИЧЕНИЕ ДОЛИ УЧАСТИЯ ОБУЧАЮЩИХСЯ ШКОЛЫ В СОЦИАЛЬНО ЗНАЧИМЫХ ПРОЕКТАХ ДО 90%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8242001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722647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9207222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8503D7-8D3D-4B12-9067-9288A68364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810" y="1624012"/>
            <a:ext cx="3198367" cy="487748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07A1A0-02BF-4CDF-86D7-730CBA523852}"/>
              </a:ext>
            </a:extLst>
          </p:cNvPr>
          <p:cNvSpPr txBox="1"/>
          <p:nvPr/>
        </p:nvSpPr>
        <p:spPr>
          <a:xfrm>
            <a:off x="3960263" y="1673706"/>
            <a:ext cx="764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ВЫБИРАЙ ДЕЛО (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PICK</a:t>
            </a:r>
            <a:r>
              <a:rPr lang="ru-RU" sz="2800" b="1" i="0" dirty="0">
                <a:solidFill>
                  <a:srgbClr val="FF0000"/>
                </a:solidFill>
                <a:effectLst/>
              </a:rPr>
              <a:t>-</a:t>
            </a:r>
            <a:r>
              <a:rPr lang="en-US" sz="2800" b="0" i="0" dirty="0">
                <a:solidFill>
                  <a:srgbClr val="FF0000"/>
                </a:solidFill>
                <a:effectLst/>
              </a:rPr>
              <a:t>A</a:t>
            </a:r>
            <a:r>
              <a:rPr lang="ru-RU" sz="2800" b="0" i="0" dirty="0">
                <a:solidFill>
                  <a:srgbClr val="FF0000"/>
                </a:solidFill>
                <a:effectLst/>
              </a:rPr>
              <a:t>-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CASE</a:t>
            </a:r>
            <a:r>
              <a:rPr lang="ru-RU" sz="2800" b="1" i="0" dirty="0">
                <a:solidFill>
                  <a:srgbClr val="FF0000"/>
                </a:solidFill>
                <a:effectLst/>
              </a:rPr>
              <a:t>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193F21-70A8-43F6-A4EE-594B96AD3768}"/>
              </a:ext>
            </a:extLst>
          </p:cNvPr>
          <p:cNvSpPr txBox="1"/>
          <p:nvPr/>
        </p:nvSpPr>
        <p:spPr>
          <a:xfrm>
            <a:off x="3960263" y="2389239"/>
            <a:ext cx="7920865" cy="388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ts val="18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Что такое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ВЫБИРАЙ ДЕЛО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? </a:t>
            </a:r>
            <a:endParaRPr lang="ru-RU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 fontAlgn="base">
              <a:lnSpc>
                <a:spcPts val="18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Это возможность для всех добрых и неравнодушных людей включиться в волонтерскую деятельность исходя из своих желаний, способностей и возможностей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 </a:t>
            </a:r>
          </a:p>
          <a:p>
            <a:pPr algn="just" fontAlgn="base">
              <a:lnSpc>
                <a:spcPts val="1800"/>
              </a:lnSpc>
            </a:pPr>
            <a:endParaRPr lang="ru-RU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 fontAlgn="base">
              <a:lnSpc>
                <a:spcPts val="1800"/>
              </a:lnSpc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	Выбирай нужное и интересное, чтобы попробовать себя в добровольчестве не «по указке сверху»!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algn="just" fontAlgn="base">
              <a:lnSpc>
                <a:spcPts val="1800"/>
              </a:lnSpc>
            </a:pPr>
            <a:endParaRPr lang="en-GB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 fontAlgn="base">
              <a:lnSpc>
                <a:spcPts val="18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Рассмотрите все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школьные</a:t>
            </a:r>
            <a:r>
              <a:rPr lang="en-GB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добровольческие акции на стене «Есть идея»! Выбери те, которые тебе нравятся или особенно значимы для жизни окружающих. Определи свою степень участия в них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algn="just" fontAlgn="base">
              <a:lnSpc>
                <a:spcPts val="18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С 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Выбирай Дело 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все получится, ведь желание помноженное на возможности, делает нас всесильными!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185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17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217058" y="430656"/>
            <a:ext cx="536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ДИССЕМИНАЦИЯ ОПЫТА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12621E-55E0-4CED-B46B-1810D101A341}"/>
              </a:ext>
            </a:extLst>
          </p:cNvPr>
          <p:cNvSpPr txBox="1"/>
          <p:nvPr/>
        </p:nvSpPr>
        <p:spPr>
          <a:xfrm>
            <a:off x="204019" y="1613062"/>
            <a:ext cx="11783961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800"/>
              </a:spcBef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семинар «Оценка эффективности добровольческой деятельности в общеобразовательной организации» (апрель 2021 года);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800"/>
              </a:spcBef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онлайн-проектная мастерская «Рабочая программа воспитания в школе. Разрабатываем модуль «Волонтерство» (август 2021 года);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800"/>
              </a:spcBef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апробация веб-квеста «Повелитель вирусов» (1-8 ноября 2021 года);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800"/>
              </a:spcBef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презентация рабочей программы воспитания общеобразовательной организации, основанной на деятельности добровольческих объединений (август 2021 года);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800"/>
              </a:spcBef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презентация обучающего квеста «Повелитель вирусов» (декабрь 2021 года);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Bef>
                <a:spcPts val="1800"/>
              </a:spcBef>
              <a:buFont typeface="Symbol" panose="05050102010706020507" pitchFamily="18" charset="2"/>
              <a:buChar char=""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вебинар «Социальный квест как технология развития волонтерского движения» (декабрь 2021 года).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2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D8FC96-7A6F-4B53-AD5C-9E17020F6B3E}"/>
              </a:ext>
            </a:extLst>
          </p:cNvPr>
          <p:cNvSpPr txBox="1"/>
          <p:nvPr/>
        </p:nvSpPr>
        <p:spPr>
          <a:xfrm>
            <a:off x="493499" y="1198013"/>
            <a:ext cx="11292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Целевые критерии проекта</a:t>
            </a:r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18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217058" y="473431"/>
            <a:ext cx="536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РЕЗУЛЬТАТИВНОСТЬ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103302"/>
              </p:ext>
            </p:extLst>
          </p:nvPr>
        </p:nvGraphicFramePr>
        <p:xfrm>
          <a:off x="561109" y="1728251"/>
          <a:ext cx="11069781" cy="4735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1541">
                  <a:extLst>
                    <a:ext uri="{9D8B030D-6E8A-4147-A177-3AD203B41FA5}">
                      <a16:colId xmlns:a16="http://schemas.microsoft.com/office/drawing/2014/main" val="146224056"/>
                    </a:ext>
                  </a:extLst>
                </a:gridCol>
                <a:gridCol w="1083222">
                  <a:extLst>
                    <a:ext uri="{9D8B030D-6E8A-4147-A177-3AD203B41FA5}">
                      <a16:colId xmlns:a16="http://schemas.microsoft.com/office/drawing/2014/main" val="4191489701"/>
                    </a:ext>
                  </a:extLst>
                </a:gridCol>
                <a:gridCol w="1083222">
                  <a:extLst>
                    <a:ext uri="{9D8B030D-6E8A-4147-A177-3AD203B41FA5}">
                      <a16:colId xmlns:a16="http://schemas.microsoft.com/office/drawing/2014/main" val="3405957043"/>
                    </a:ext>
                  </a:extLst>
                </a:gridCol>
                <a:gridCol w="1083222">
                  <a:extLst>
                    <a:ext uri="{9D8B030D-6E8A-4147-A177-3AD203B41FA5}">
                      <a16:colId xmlns:a16="http://schemas.microsoft.com/office/drawing/2014/main" val="3521166322"/>
                    </a:ext>
                  </a:extLst>
                </a:gridCol>
                <a:gridCol w="1083222">
                  <a:extLst>
                    <a:ext uri="{9D8B030D-6E8A-4147-A177-3AD203B41FA5}">
                      <a16:colId xmlns:a16="http://schemas.microsoft.com/office/drawing/2014/main" val="2070438982"/>
                    </a:ext>
                  </a:extLst>
                </a:gridCol>
                <a:gridCol w="3215352">
                  <a:extLst>
                    <a:ext uri="{9D8B030D-6E8A-4147-A177-3AD203B41FA5}">
                      <a16:colId xmlns:a16="http://schemas.microsoft.com/office/drawing/2014/main" val="3116781126"/>
                    </a:ext>
                  </a:extLst>
                </a:gridCol>
              </a:tblGrid>
              <a:tr h="437854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ДИАГНОСТИЧЕСКИЙ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ИНСТРУМЕНТАРИЙ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535600263"/>
                  </a:ext>
                </a:extLst>
              </a:tr>
              <a:tr h="350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</a:rPr>
                        <a:t>2019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</a:rPr>
                        <a:t>2020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</a:rPr>
                        <a:t>2021</a:t>
                      </a:r>
                    </a:p>
                  </a:txBody>
                  <a:tcPr marL="53794" marR="5379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</a:rPr>
                        <a:t>2021</a:t>
                      </a:r>
                    </a:p>
                  </a:txBody>
                  <a:tcPr marL="53794" marR="5379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266757"/>
                  </a:ext>
                </a:extLst>
              </a:tr>
              <a:tr h="418139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3794" marR="53794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2490047460"/>
                  </a:ext>
                </a:extLst>
              </a:tr>
              <a:tr h="6421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Массовость участия учащихся школы в волонтерском движении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35%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75%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Статистическое наблюдение (отчет, опрос)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2509098537"/>
                  </a:ext>
                </a:extLst>
              </a:tr>
              <a:tr h="7512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Массовость участия учащихся в социально значимых проектах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75%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93-98%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Сводка и группировка материалов статистического наблюдения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621134373"/>
                  </a:ext>
                </a:extLst>
              </a:tr>
              <a:tr h="7560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Социальная эффективность участия учащихся в социально значимых проектах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Шкалирование, метод подсчета чистой выгоды, метод логической модели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627416788"/>
                  </a:ext>
                </a:extLst>
              </a:tr>
              <a:tr h="13609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Высокие показатели личностного развития учащихся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Самоактуализа­ционный тест, методика исследования жизненных смыслов В.Ю. Котляковой, тест готовности к саморазвитию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794" marR="53794" marT="0" marB="0" anchor="ctr"/>
                </a:tc>
                <a:extLst>
                  <a:ext uri="{0D108BD9-81ED-4DB2-BD59-A6C34878D82A}">
                    <a16:rowId xmlns:a16="http://schemas.microsoft.com/office/drawing/2014/main" val="2767685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808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19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217058" y="407030"/>
            <a:ext cx="454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РЕЗУЛЬТАТИВНОСТЬ</a:t>
            </a:r>
            <a:endParaRPr lang="ru-RU" sz="2400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C666C5-08F8-49AF-88BD-EC89D565D771}"/>
              </a:ext>
            </a:extLst>
          </p:cNvPr>
          <p:cNvSpPr txBox="1"/>
          <p:nvPr/>
        </p:nvSpPr>
        <p:spPr>
          <a:xfrm>
            <a:off x="383458" y="1305342"/>
            <a:ext cx="1141525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Целевые показатели</a:t>
            </a:r>
            <a:r>
              <a:rPr lang="ru-RU" sz="2400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(индикаторы) проекта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 Устойчивое функционирование модели волонтерского движения.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240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 Наличие документации, обеспечивающей функционирование созданной модели, в том числе и рабочей программы воспитания на основе волонтерского движения.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240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 Повышение уровня мотивации учащихся, уровня усвоения социально значимых знаний, социально значимых отношений. Приобретение детьми позитивного опыта социально значимой деятельности; повышение уровня и качества досуговой деятельности детей и подростков.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2400"/>
              </a:spcBef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– Данные диагностики личностного развития обучающихся в общеобразовательных учреждениях, сетевых партнерах.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6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217058" y="407030"/>
            <a:ext cx="454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ЦЕЛЬ ПРОЕКТА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9343" y="1526831"/>
            <a:ext cx="112416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ea typeface="Calibri" panose="020F0502020204030204" pitchFamily="34" charset="0"/>
              </a:rPr>
              <a:t>ЦЕЛЬ:</a:t>
            </a:r>
            <a:r>
              <a:rPr lang="ru-RU" sz="2400" b="1" dirty="0">
                <a:latin typeface="Akrobat" panose="00000600000000000000" pitchFamily="50" charset="-52"/>
                <a:ea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333333"/>
                </a:solidFill>
                <a:ea typeface="Calibri" panose="020F0502020204030204" pitchFamily="34" charset="0"/>
              </a:rPr>
              <a:t>обновление содержания, технологий и форм воспитательной работы, обеспечивающих воспитание гармонично развитой и социально ответственной личности, через развитие волонтерского движения в общеобразовательной школе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23380" y="2907998"/>
            <a:ext cx="3183925" cy="4245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160" y="3406802"/>
            <a:ext cx="2386800" cy="318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371" y="3406802"/>
            <a:ext cx="2383485" cy="318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47D7EB1-EE37-4B6A-9017-D84D9D3FBE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209" y="5063971"/>
            <a:ext cx="1543548" cy="155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66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10B55F9-FDEC-4036-9E1D-08ADA87C62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573" r="12336" b="34742"/>
          <a:stretch/>
        </p:blipFill>
        <p:spPr>
          <a:xfrm rot="16200000" flipH="1">
            <a:off x="6915967" y="1581969"/>
            <a:ext cx="6858001" cy="36940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25C327-4193-4832-95EC-81287116D161}"/>
              </a:ext>
            </a:extLst>
          </p:cNvPr>
          <p:cNvSpPr txBox="1"/>
          <p:nvPr/>
        </p:nvSpPr>
        <p:spPr>
          <a:xfrm>
            <a:off x="1763683" y="2969550"/>
            <a:ext cx="6352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6384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0632829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974546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1419086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7579856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060502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8545077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025724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3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836534" y="285582"/>
            <a:ext cx="6021203" cy="744549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2217058" y="407030"/>
            <a:ext cx="4549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ЦЕЛЬ ОТЧЕТНОГО ПЕРИОДА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14289" y="1687674"/>
            <a:ext cx="77034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Основная цель </a:t>
            </a: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реализации проекта в отчетный период - разработка и </a:t>
            </a:r>
            <a:r>
              <a:rPr lang="ru-RU" sz="2800" dirty="0">
                <a:effectLst/>
                <a:ea typeface="Calibri" panose="020F0502020204030204" pitchFamily="34" charset="0"/>
              </a:rPr>
              <a:t>апробация программного обеспечения деятельности по развитию волонтерского движения в школе</a:t>
            </a:r>
            <a:endParaRPr lang="ru-RU" sz="28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47D7EB1-EE37-4B6A-9017-D84D9D3F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7209" y="5063971"/>
            <a:ext cx="1543548" cy="155860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9E618A3-B929-4136-9DA9-6AB0302F5A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43" y="1687674"/>
            <a:ext cx="3399759" cy="481381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FB8B06A-28E7-456C-B4BF-22FDDA6AE9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3479" y="3556136"/>
            <a:ext cx="5460332" cy="29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4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1294974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233559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678099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687869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198780" y="285582"/>
            <a:ext cx="7932452" cy="10293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376350" y="356508"/>
            <a:ext cx="7656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</a:t>
            </a:r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АЗРАБОТКА РАБОЧЕЙ ПРОГРАММЫ ВОСПИТАНИЯ НА ОСНОВЕ РАЗВИТИЯ ВОЛОНТЕРСКОГО ДВИЖЕНИЯ В ШКОЛЕ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8242001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722647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9207222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83F0A62F-3B4A-4CF0-838D-75DC90035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085971"/>
              </p:ext>
            </p:extLst>
          </p:nvPr>
        </p:nvGraphicFramePr>
        <p:xfrm>
          <a:off x="490818" y="1836491"/>
          <a:ext cx="11390310" cy="4292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146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1294974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233559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678099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687869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5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198780" y="285582"/>
            <a:ext cx="7932452" cy="10293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376350" y="356508"/>
            <a:ext cx="7656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Р</a:t>
            </a:r>
            <a:r>
              <a:rPr lang="ru-RU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АЗРАБОТКА РАБОЧЕЙ ПРОГРАММЫ ВОСПИТАНИЯ НА ОСНОВЕ РАЗВИТИЯ ВОЛОНТЕРСКОГО ДВИЖЕНИЯ В ШКОЛЕ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8242001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722647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9207222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>
            <a:extLst>
              <a:ext uri="{FF2B5EF4-FFF2-40B4-BE49-F238E27FC236}">
                <a16:creationId xmlns:a16="http://schemas.microsoft.com/office/drawing/2014/main" id="{A704A948-B742-479D-B207-07380973826F}"/>
              </a:ext>
            </a:extLst>
          </p:cNvPr>
          <p:cNvSpPr/>
          <p:nvPr/>
        </p:nvSpPr>
        <p:spPr>
          <a:xfrm>
            <a:off x="2977818" y="1816354"/>
            <a:ext cx="2520000" cy="2160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AC7C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Шестиугольник 22">
            <a:extLst>
              <a:ext uri="{FF2B5EF4-FFF2-40B4-BE49-F238E27FC236}">
                <a16:creationId xmlns:a16="http://schemas.microsoft.com/office/drawing/2014/main" id="{493F652C-BE70-411B-BDA5-9CF85D3A8DB5}"/>
              </a:ext>
            </a:extLst>
          </p:cNvPr>
          <p:cNvSpPr/>
          <p:nvPr/>
        </p:nvSpPr>
        <p:spPr>
          <a:xfrm>
            <a:off x="4548342" y="3514110"/>
            <a:ext cx="449938" cy="33753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E296303-EB51-4382-929F-7675F3495B03}"/>
              </a:ext>
            </a:extLst>
          </p:cNvPr>
          <p:cNvSpPr txBox="1"/>
          <p:nvPr/>
        </p:nvSpPr>
        <p:spPr>
          <a:xfrm>
            <a:off x="7514495" y="2231867"/>
            <a:ext cx="29743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МОДУЛЬ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«ВОЛОНТЕРСТВО»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AF9836C8-E54E-49FE-A4D6-81EF66A58746}"/>
              </a:ext>
            </a:extLst>
          </p:cNvPr>
          <p:cNvGrpSpPr/>
          <p:nvPr/>
        </p:nvGrpSpPr>
        <p:grpSpPr>
          <a:xfrm>
            <a:off x="5074898" y="2955236"/>
            <a:ext cx="2520000" cy="2160000"/>
            <a:chOff x="4722353" y="3518500"/>
            <a:chExt cx="2520000" cy="2160000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62FE7A8B-0342-422F-9451-1A05CD1AE30B}"/>
                </a:ext>
              </a:extLst>
            </p:cNvPr>
            <p:cNvSpPr/>
            <p:nvPr/>
          </p:nvSpPr>
          <p:spPr>
            <a:xfrm>
              <a:off x="4722353" y="3518500"/>
              <a:ext cx="2520000" cy="2160000"/>
            </a:xfrm>
            <a:custGeom>
              <a:avLst/>
              <a:gdLst>
                <a:gd name="connsiteX0" fmla="*/ 0 w 1835417"/>
                <a:gd name="connsiteY0" fmla="*/ 788022 h 1576044"/>
                <a:gd name="connsiteX1" fmla="*/ 394011 w 1835417"/>
                <a:gd name="connsiteY1" fmla="*/ 0 h 1576044"/>
                <a:gd name="connsiteX2" fmla="*/ 1441406 w 1835417"/>
                <a:gd name="connsiteY2" fmla="*/ 0 h 1576044"/>
                <a:gd name="connsiteX3" fmla="*/ 1835417 w 1835417"/>
                <a:gd name="connsiteY3" fmla="*/ 788022 h 1576044"/>
                <a:gd name="connsiteX4" fmla="*/ 1441406 w 1835417"/>
                <a:gd name="connsiteY4" fmla="*/ 1576044 h 1576044"/>
                <a:gd name="connsiteX5" fmla="*/ 394011 w 1835417"/>
                <a:gd name="connsiteY5" fmla="*/ 1576044 h 1576044"/>
                <a:gd name="connsiteX6" fmla="*/ 0 w 1835417"/>
                <a:gd name="connsiteY6" fmla="*/ 788022 h 157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417" h="1576044">
                  <a:moveTo>
                    <a:pt x="0" y="788022"/>
                  </a:moveTo>
                  <a:lnTo>
                    <a:pt x="394011" y="0"/>
                  </a:lnTo>
                  <a:lnTo>
                    <a:pt x="1441406" y="0"/>
                  </a:lnTo>
                  <a:lnTo>
                    <a:pt x="1835417" y="788022"/>
                  </a:lnTo>
                  <a:lnTo>
                    <a:pt x="1441406" y="1576044"/>
                  </a:lnTo>
                  <a:lnTo>
                    <a:pt x="394011" y="1576044"/>
                  </a:lnTo>
                  <a:lnTo>
                    <a:pt x="0" y="788022"/>
                  </a:lnTo>
                  <a:close/>
                </a:path>
              </a:pathLst>
            </a:custGeom>
            <a:solidFill>
              <a:srgbClr val="7B6FAE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88" tIns="263164" rIns="284288" bIns="263164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400" b="1" kern="1200" dirty="0"/>
                <a:t>РАБОЧАЯ ПРОГРАММА ВОСПИТАНИЯ</a:t>
              </a:r>
            </a:p>
          </p:txBody>
        </p:sp>
        <p:sp>
          <p:nvSpPr>
            <p:cNvPr id="51" name="Шестиугольник 50">
              <a:extLst>
                <a:ext uri="{FF2B5EF4-FFF2-40B4-BE49-F238E27FC236}">
                  <a16:creationId xmlns:a16="http://schemas.microsoft.com/office/drawing/2014/main" id="{D39ABB34-D9A4-46E1-B5DE-E0B9CE11D46E}"/>
                </a:ext>
              </a:extLst>
            </p:cNvPr>
            <p:cNvSpPr/>
            <p:nvPr/>
          </p:nvSpPr>
          <p:spPr>
            <a:xfrm>
              <a:off x="6214147" y="3654729"/>
              <a:ext cx="449938" cy="33753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0CB0125-DBCF-46F7-8BF0-375EAD509C4E}"/>
              </a:ext>
            </a:extLst>
          </p:cNvPr>
          <p:cNvGrpSpPr/>
          <p:nvPr/>
        </p:nvGrpSpPr>
        <p:grpSpPr>
          <a:xfrm>
            <a:off x="9207222" y="3027105"/>
            <a:ext cx="2520000" cy="2160000"/>
            <a:chOff x="4605790" y="3344522"/>
            <a:chExt cx="2520000" cy="2160000"/>
          </a:xfrm>
        </p:grpSpPr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F888410E-F032-4C67-82C5-945973245575}"/>
                </a:ext>
              </a:extLst>
            </p:cNvPr>
            <p:cNvSpPr/>
            <p:nvPr/>
          </p:nvSpPr>
          <p:spPr>
            <a:xfrm>
              <a:off x="4605790" y="3344522"/>
              <a:ext cx="2520000" cy="2160000"/>
            </a:xfrm>
            <a:custGeom>
              <a:avLst/>
              <a:gdLst>
                <a:gd name="connsiteX0" fmla="*/ 0 w 1835417"/>
                <a:gd name="connsiteY0" fmla="*/ 788022 h 1576044"/>
                <a:gd name="connsiteX1" fmla="*/ 394011 w 1835417"/>
                <a:gd name="connsiteY1" fmla="*/ 0 h 1576044"/>
                <a:gd name="connsiteX2" fmla="*/ 1441406 w 1835417"/>
                <a:gd name="connsiteY2" fmla="*/ 0 h 1576044"/>
                <a:gd name="connsiteX3" fmla="*/ 1835417 w 1835417"/>
                <a:gd name="connsiteY3" fmla="*/ 788022 h 1576044"/>
                <a:gd name="connsiteX4" fmla="*/ 1441406 w 1835417"/>
                <a:gd name="connsiteY4" fmla="*/ 1576044 h 1576044"/>
                <a:gd name="connsiteX5" fmla="*/ 394011 w 1835417"/>
                <a:gd name="connsiteY5" fmla="*/ 1576044 h 1576044"/>
                <a:gd name="connsiteX6" fmla="*/ 0 w 1835417"/>
                <a:gd name="connsiteY6" fmla="*/ 788022 h 1576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5417" h="1576044">
                  <a:moveTo>
                    <a:pt x="0" y="788022"/>
                  </a:moveTo>
                  <a:lnTo>
                    <a:pt x="394011" y="0"/>
                  </a:lnTo>
                  <a:lnTo>
                    <a:pt x="1441406" y="0"/>
                  </a:lnTo>
                  <a:lnTo>
                    <a:pt x="1835417" y="788022"/>
                  </a:lnTo>
                  <a:lnTo>
                    <a:pt x="1441406" y="1576044"/>
                  </a:lnTo>
                  <a:lnTo>
                    <a:pt x="394011" y="1576044"/>
                  </a:lnTo>
                  <a:lnTo>
                    <a:pt x="0" y="78802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4288" tIns="263164" rIns="284288" bIns="263164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2800" b="1" kern="1200" dirty="0"/>
                <a:t>7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ru-RU" sz="2400" kern="1200" dirty="0"/>
                <a:t>ВАРИАТИВНЫХ</a:t>
              </a:r>
              <a:r>
                <a:rPr lang="ru-RU" sz="2000" kern="1200" dirty="0"/>
                <a:t> </a:t>
              </a:r>
              <a:r>
                <a:rPr lang="ru-RU" sz="2800" b="1" kern="1200" dirty="0"/>
                <a:t>МОДУЛЕЙ</a:t>
              </a:r>
            </a:p>
          </p:txBody>
        </p:sp>
        <p:sp>
          <p:nvSpPr>
            <p:cNvPr id="52" name="Шестиугольник 51">
              <a:extLst>
                <a:ext uri="{FF2B5EF4-FFF2-40B4-BE49-F238E27FC236}">
                  <a16:creationId xmlns:a16="http://schemas.microsoft.com/office/drawing/2014/main" id="{F1AB4D26-5EFB-498E-AD04-6E9F40B8A3E8}"/>
                </a:ext>
              </a:extLst>
            </p:cNvPr>
            <p:cNvSpPr/>
            <p:nvPr/>
          </p:nvSpPr>
          <p:spPr>
            <a:xfrm>
              <a:off x="5118463" y="3418523"/>
              <a:ext cx="449938" cy="337535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F450F356-4878-4548-9ED5-697FA61F8EF4}"/>
              </a:ext>
            </a:extLst>
          </p:cNvPr>
          <p:cNvSpPr/>
          <p:nvPr/>
        </p:nvSpPr>
        <p:spPr>
          <a:xfrm>
            <a:off x="7153054" y="1845606"/>
            <a:ext cx="2520000" cy="2160000"/>
          </a:xfrm>
          <a:custGeom>
            <a:avLst/>
            <a:gdLst>
              <a:gd name="connsiteX0" fmla="*/ 0 w 1835417"/>
              <a:gd name="connsiteY0" fmla="*/ 788022 h 1576044"/>
              <a:gd name="connsiteX1" fmla="*/ 394011 w 1835417"/>
              <a:gd name="connsiteY1" fmla="*/ 0 h 1576044"/>
              <a:gd name="connsiteX2" fmla="*/ 1441406 w 1835417"/>
              <a:gd name="connsiteY2" fmla="*/ 0 h 1576044"/>
              <a:gd name="connsiteX3" fmla="*/ 1835417 w 1835417"/>
              <a:gd name="connsiteY3" fmla="*/ 788022 h 1576044"/>
              <a:gd name="connsiteX4" fmla="*/ 1441406 w 1835417"/>
              <a:gd name="connsiteY4" fmla="*/ 1576044 h 1576044"/>
              <a:gd name="connsiteX5" fmla="*/ 394011 w 1835417"/>
              <a:gd name="connsiteY5" fmla="*/ 1576044 h 1576044"/>
              <a:gd name="connsiteX6" fmla="*/ 0 w 1835417"/>
              <a:gd name="connsiteY6" fmla="*/ 788022 h 157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417" h="1576044">
                <a:moveTo>
                  <a:pt x="0" y="788022"/>
                </a:moveTo>
                <a:lnTo>
                  <a:pt x="394011" y="0"/>
                </a:lnTo>
                <a:lnTo>
                  <a:pt x="1441406" y="0"/>
                </a:lnTo>
                <a:lnTo>
                  <a:pt x="1835417" y="788022"/>
                </a:lnTo>
                <a:lnTo>
                  <a:pt x="1441406" y="1576044"/>
                </a:lnTo>
                <a:lnTo>
                  <a:pt x="394011" y="1576044"/>
                </a:lnTo>
                <a:lnTo>
                  <a:pt x="0" y="78802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288" tIns="263164" rIns="284288" bIns="263164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b="1" kern="1200" dirty="0"/>
              <a:t>МОДУЛЬ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b="1" kern="1200" dirty="0"/>
              <a:t>«ВОЛОНТЕР-СТВО»</a:t>
            </a:r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id="{DE2D9D09-5286-4511-80EE-BFC0890C3FC3}"/>
              </a:ext>
            </a:extLst>
          </p:cNvPr>
          <p:cNvSpPr/>
          <p:nvPr/>
        </p:nvSpPr>
        <p:spPr>
          <a:xfrm>
            <a:off x="7672034" y="3568414"/>
            <a:ext cx="449938" cy="33753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0C77F114-2D23-475F-B32A-C1FD72321A6A}"/>
              </a:ext>
            </a:extLst>
          </p:cNvPr>
          <p:cNvSpPr/>
          <p:nvPr/>
        </p:nvSpPr>
        <p:spPr>
          <a:xfrm>
            <a:off x="7117103" y="4143827"/>
            <a:ext cx="2520000" cy="2160000"/>
          </a:xfrm>
          <a:custGeom>
            <a:avLst/>
            <a:gdLst>
              <a:gd name="connsiteX0" fmla="*/ 0 w 1835417"/>
              <a:gd name="connsiteY0" fmla="*/ 788022 h 1576044"/>
              <a:gd name="connsiteX1" fmla="*/ 394011 w 1835417"/>
              <a:gd name="connsiteY1" fmla="*/ 0 h 1576044"/>
              <a:gd name="connsiteX2" fmla="*/ 1441406 w 1835417"/>
              <a:gd name="connsiteY2" fmla="*/ 0 h 1576044"/>
              <a:gd name="connsiteX3" fmla="*/ 1835417 w 1835417"/>
              <a:gd name="connsiteY3" fmla="*/ 788022 h 1576044"/>
              <a:gd name="connsiteX4" fmla="*/ 1441406 w 1835417"/>
              <a:gd name="connsiteY4" fmla="*/ 1576044 h 1576044"/>
              <a:gd name="connsiteX5" fmla="*/ 394011 w 1835417"/>
              <a:gd name="connsiteY5" fmla="*/ 1576044 h 1576044"/>
              <a:gd name="connsiteX6" fmla="*/ 0 w 1835417"/>
              <a:gd name="connsiteY6" fmla="*/ 788022 h 157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5417" h="1576044">
                <a:moveTo>
                  <a:pt x="0" y="788022"/>
                </a:moveTo>
                <a:lnTo>
                  <a:pt x="394011" y="0"/>
                </a:lnTo>
                <a:lnTo>
                  <a:pt x="1441406" y="0"/>
                </a:lnTo>
                <a:lnTo>
                  <a:pt x="1835417" y="788022"/>
                </a:lnTo>
                <a:lnTo>
                  <a:pt x="1441406" y="1576044"/>
                </a:lnTo>
                <a:lnTo>
                  <a:pt x="394011" y="1576044"/>
                </a:lnTo>
                <a:lnTo>
                  <a:pt x="0" y="788022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4288" tIns="263164" rIns="284288" bIns="263164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</a:pPr>
            <a:r>
              <a:rPr lang="ru-RU" sz="2400" b="1" kern="1200" dirty="0"/>
              <a:t>4 МОДУЛЯ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b="1" kern="1200" dirty="0"/>
              <a:t>РАСШИРЕНЫ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009F05-8664-437A-9AC8-F2BAAB4A6466}"/>
              </a:ext>
            </a:extLst>
          </p:cNvPr>
          <p:cNvSpPr txBox="1"/>
          <p:nvPr/>
        </p:nvSpPr>
        <p:spPr>
          <a:xfrm>
            <a:off x="2732031" y="2365386"/>
            <a:ext cx="2974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4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РАЗДЕЛА</a:t>
            </a:r>
          </a:p>
        </p:txBody>
      </p:sp>
      <p:sp>
        <p:nvSpPr>
          <p:cNvPr id="62" name="Шестиугольник 61">
            <a:extLst>
              <a:ext uri="{FF2B5EF4-FFF2-40B4-BE49-F238E27FC236}">
                <a16:creationId xmlns:a16="http://schemas.microsoft.com/office/drawing/2014/main" id="{F92C1BF9-C066-455F-B974-4D1AC966C3D3}"/>
              </a:ext>
            </a:extLst>
          </p:cNvPr>
          <p:cNvSpPr/>
          <p:nvPr/>
        </p:nvSpPr>
        <p:spPr>
          <a:xfrm>
            <a:off x="2977818" y="4115945"/>
            <a:ext cx="2520000" cy="2160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AC7C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ED0DC86-8950-43F1-86C2-DE9D01E118AC}"/>
              </a:ext>
            </a:extLst>
          </p:cNvPr>
          <p:cNvSpPr txBox="1"/>
          <p:nvPr/>
        </p:nvSpPr>
        <p:spPr>
          <a:xfrm>
            <a:off x="2750628" y="4525386"/>
            <a:ext cx="297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5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ИНВАРИАНТНЫХ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МОДУЛЕЙ</a:t>
            </a:r>
          </a:p>
        </p:txBody>
      </p:sp>
      <p:sp>
        <p:nvSpPr>
          <p:cNvPr id="65" name="Шестиугольник 64">
            <a:extLst>
              <a:ext uri="{FF2B5EF4-FFF2-40B4-BE49-F238E27FC236}">
                <a16:creationId xmlns:a16="http://schemas.microsoft.com/office/drawing/2014/main" id="{114D17C5-B085-4BB4-AA8C-64DE7EEF528D}"/>
              </a:ext>
            </a:extLst>
          </p:cNvPr>
          <p:cNvSpPr/>
          <p:nvPr/>
        </p:nvSpPr>
        <p:spPr>
          <a:xfrm>
            <a:off x="7638000" y="4238364"/>
            <a:ext cx="449938" cy="337535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388E3D8-B0B4-407B-9FFB-A065ABC32B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97" y="2917175"/>
            <a:ext cx="2520000" cy="2221152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69383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1294974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233559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678099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687869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6</a:t>
            </a:r>
            <a:endParaRPr lang="ru-RU" sz="2800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198780" y="285582"/>
            <a:ext cx="7932452" cy="10293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379376" y="446316"/>
            <a:ext cx="7656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АПРОБАЦИЯ ДОПОЛНИТЕЛЬНОЙ ОБЩЕОБРАЗОВАТЕЛЬНОЙ ОБЩЕРАЗВИВАЮЩЕЙ ПРОГРАММЫ «ШКОЛА ВОЛОНТЕРОВ»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8242001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722647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9207222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A2C9BAD2-56E5-4091-9810-8228A8642C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6661169"/>
              </p:ext>
            </p:extLst>
          </p:nvPr>
        </p:nvGraphicFramePr>
        <p:xfrm>
          <a:off x="594646" y="1597402"/>
          <a:ext cx="11119133" cy="497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021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1294974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233559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678099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687869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7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198780" y="285582"/>
            <a:ext cx="7932452" cy="10293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379376" y="446316"/>
            <a:ext cx="7656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АПРОБАЦИЯ ДОПОЛНИТЕЛЬНОЙ ОБЩЕОБРАЗОВАТЕЛЬНОЙ ОБЩЕРАЗВИВАЮЩЕЙ ПРОГРАММЫ «ШКОЛА ВОЛОНТЕРОВ»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8242001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722647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9207222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6B987-AA36-4AA2-B011-04BDF82E1236}"/>
              </a:ext>
            </a:extLst>
          </p:cNvPr>
          <p:cNvSpPr txBox="1"/>
          <p:nvPr/>
        </p:nvSpPr>
        <p:spPr>
          <a:xfrm>
            <a:off x="444062" y="1622850"/>
            <a:ext cx="1130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ПРОБЛЕМАТИКА: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89BD3C-6E8A-4E48-B61F-E32BFB4D7C57}"/>
              </a:ext>
            </a:extLst>
          </p:cNvPr>
          <p:cNvSpPr txBox="1"/>
          <p:nvPr/>
        </p:nvSpPr>
        <p:spPr>
          <a:xfrm>
            <a:off x="551793" y="2156606"/>
            <a:ext cx="107431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600" dirty="0"/>
              <a:t>Недостаточность методического аппарата программы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600" dirty="0"/>
              <a:t>Вид программы не соответствует целям образовательного процесса</a:t>
            </a:r>
            <a:r>
              <a:rPr lang="ru-RU" sz="2800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ru-RU" sz="28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D42B07-70BF-4D54-AD3E-6058AD56AE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026" y="3260046"/>
            <a:ext cx="5013435" cy="3241446"/>
          </a:xfrm>
          <a:prstGeom prst="rect">
            <a:avLst/>
          </a:prstGeom>
          <a:ln w="76200" cap="sq" cmpd="thickThin">
            <a:solidFill>
              <a:srgbClr val="7B6FA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04E47A3-3DC3-4252-90C3-06182EABA1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9006" y="3260046"/>
            <a:ext cx="5013435" cy="3241446"/>
          </a:xfrm>
          <a:prstGeom prst="rect">
            <a:avLst/>
          </a:prstGeom>
          <a:ln w="76200" cap="sq" cmpd="thickThin">
            <a:solidFill>
              <a:srgbClr val="7B6FAE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9334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1294974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233559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678099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687869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8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198780" y="285582"/>
            <a:ext cx="7932452" cy="10293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340243" y="384760"/>
            <a:ext cx="765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РАЗРАБОТКА И РЕАЛИЗАЦИЯ ИННОВАЦИОННЫХ </a:t>
            </a:r>
          </a:p>
          <a:p>
            <a:r>
              <a:rPr lang="ru-RU" sz="23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ПРОДУКТОВ В НАПРАВЛЕНИИ «СОЦИАЛЬНЫЕ МЕДИА»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8242001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722647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9207222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2B2ECCF-C21A-4C11-8B5B-44D5491B0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113956"/>
              </p:ext>
            </p:extLst>
          </p:nvPr>
        </p:nvGraphicFramePr>
        <p:xfrm>
          <a:off x="678098" y="1658957"/>
          <a:ext cx="11203029" cy="504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3112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>
            <a:extLst>
              <a:ext uri="{FF2B5EF4-FFF2-40B4-BE49-F238E27FC236}">
                <a16:creationId xmlns:a16="http://schemas.microsoft.com/office/drawing/2014/main" id="{A27D5BD8-1D13-4F6F-8317-011264540D9F}"/>
              </a:ext>
            </a:extLst>
          </p:cNvPr>
          <p:cNvSpPr/>
          <p:nvPr/>
        </p:nvSpPr>
        <p:spPr>
          <a:xfrm>
            <a:off x="11294974" y="728782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132C2BC-4C08-4E2D-A19F-D0B3B9FDBE00}"/>
              </a:ext>
            </a:extLst>
          </p:cNvPr>
          <p:cNvSpPr/>
          <p:nvPr/>
        </p:nvSpPr>
        <p:spPr>
          <a:xfrm>
            <a:off x="233559" y="356508"/>
            <a:ext cx="586154" cy="586154"/>
          </a:xfrm>
          <a:prstGeom prst="ellipse">
            <a:avLst/>
          </a:prstGeom>
          <a:solidFill>
            <a:srgbClr val="58B8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A6864A0-700C-4337-8DDD-B67D29C3ABCE}"/>
              </a:ext>
            </a:extLst>
          </p:cNvPr>
          <p:cNvSpPr/>
          <p:nvPr/>
        </p:nvSpPr>
        <p:spPr>
          <a:xfrm>
            <a:off x="678099" y="356508"/>
            <a:ext cx="586154" cy="586154"/>
          </a:xfrm>
          <a:prstGeom prst="ellipse">
            <a:avLst/>
          </a:prstGeom>
          <a:solidFill>
            <a:srgbClr val="1CAC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C2482B5-3304-464E-94E7-5F4BB618903D}"/>
              </a:ext>
            </a:extLst>
          </p:cNvPr>
          <p:cNvSpPr/>
          <p:nvPr/>
        </p:nvSpPr>
        <p:spPr>
          <a:xfrm>
            <a:off x="9687869" y="657857"/>
            <a:ext cx="1747190" cy="744549"/>
          </a:xfrm>
          <a:prstGeom prst="roundRect">
            <a:avLst>
              <a:gd name="adj" fmla="val 50000"/>
            </a:avLst>
          </a:prstGeom>
          <a:solidFill>
            <a:srgbClr val="536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9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CCBBBC0-1165-4FD9-BEC6-7FD18107FFA9}"/>
              </a:ext>
            </a:extLst>
          </p:cNvPr>
          <p:cNvSpPr/>
          <p:nvPr/>
        </p:nvSpPr>
        <p:spPr>
          <a:xfrm>
            <a:off x="1198780" y="285582"/>
            <a:ext cx="7932452" cy="1029354"/>
          </a:xfrm>
          <a:prstGeom prst="roundRect">
            <a:avLst>
              <a:gd name="adj" fmla="val 50000"/>
            </a:avLst>
          </a:prstGeom>
          <a:solidFill>
            <a:srgbClr val="5343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21647-2646-493D-BE00-A6E473796CE9}"/>
              </a:ext>
            </a:extLst>
          </p:cNvPr>
          <p:cNvSpPr txBox="1"/>
          <p:nvPr/>
        </p:nvSpPr>
        <p:spPr>
          <a:xfrm>
            <a:off x="1340243" y="384760"/>
            <a:ext cx="765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РАЗРАБОТКА И РЕАЛИЗАЦИЯ ИННОВАЦИОННЫХ </a:t>
            </a:r>
          </a:p>
          <a:p>
            <a:r>
              <a:rPr lang="ru-RU" sz="23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ПРОДУКТОВ В НАПРАВЛЕНИИ «СОЦИАЛЬНЫЕ МЕДИА»</a:t>
            </a:r>
            <a:endParaRPr lang="ru-RU" sz="2300" dirty="0">
              <a:solidFill>
                <a:schemeClr val="bg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62CCC0D-E4E4-45DE-8050-A109D10025A4}"/>
              </a:ext>
            </a:extLst>
          </p:cNvPr>
          <p:cNvSpPr/>
          <p:nvPr/>
        </p:nvSpPr>
        <p:spPr>
          <a:xfrm>
            <a:off x="8242001" y="728782"/>
            <a:ext cx="586154" cy="586154"/>
          </a:xfrm>
          <a:prstGeom prst="ellipse">
            <a:avLst/>
          </a:prstGeom>
          <a:solidFill>
            <a:srgbClr val="93C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4B460F5C-BAA3-4652-9511-061AE5AB3864}"/>
              </a:ext>
            </a:extLst>
          </p:cNvPr>
          <p:cNvSpPr/>
          <p:nvPr/>
        </p:nvSpPr>
        <p:spPr>
          <a:xfrm>
            <a:off x="8722647" y="728782"/>
            <a:ext cx="586154" cy="586154"/>
          </a:xfrm>
          <a:prstGeom prst="ellipse">
            <a:avLst/>
          </a:prstGeom>
          <a:solidFill>
            <a:srgbClr val="7B6F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D39A14A-F85F-4E3C-8106-26ADD1F8F760}"/>
              </a:ext>
            </a:extLst>
          </p:cNvPr>
          <p:cNvSpPr/>
          <p:nvPr/>
        </p:nvSpPr>
        <p:spPr>
          <a:xfrm>
            <a:off x="9207222" y="728782"/>
            <a:ext cx="586154" cy="586154"/>
          </a:xfrm>
          <a:prstGeom prst="ellipse">
            <a:avLst/>
          </a:prstGeom>
          <a:solidFill>
            <a:srgbClr val="40B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3B2840-85EF-414C-AB5E-18A9A4052A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889" y="2142164"/>
            <a:ext cx="2635607" cy="3600000"/>
          </a:xfrm>
          <a:prstGeom prst="rect">
            <a:avLst/>
          </a:prstGeom>
        </p:spPr>
      </p:pic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DDD71246-53C9-4BCD-9B8A-7364909C90B6}"/>
              </a:ext>
            </a:extLst>
          </p:cNvPr>
          <p:cNvSpPr/>
          <p:nvPr/>
        </p:nvSpPr>
        <p:spPr>
          <a:xfrm>
            <a:off x="3391457" y="3418697"/>
            <a:ext cx="1489588" cy="87601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91C99A9-A007-4E48-BD9E-7CF4A75EF4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5006" y="2142164"/>
            <a:ext cx="2542500" cy="3600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F9BF64FE-9D3B-4BD6-BCEF-1F2AC844972E}"/>
              </a:ext>
            </a:extLst>
          </p:cNvPr>
          <p:cNvSpPr/>
          <p:nvPr/>
        </p:nvSpPr>
        <p:spPr>
          <a:xfrm>
            <a:off x="8010711" y="3418697"/>
            <a:ext cx="1489588" cy="87601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447E7BD-6F4C-49B7-98CB-E9F98CEFC0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869" y="2527833"/>
            <a:ext cx="2155509" cy="265773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57106C-64F1-4513-9A7A-80B426478660}"/>
              </a:ext>
            </a:extLst>
          </p:cNvPr>
          <p:cNvSpPr txBox="1"/>
          <p:nvPr/>
        </p:nvSpPr>
        <p:spPr>
          <a:xfrm>
            <a:off x="9687869" y="5326665"/>
            <a:ext cx="219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УЧЕНИК МЕСЯЦА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46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1783</TotalTime>
  <Words>863</Words>
  <Application>Microsoft Office PowerPoint</Application>
  <PresentationFormat>Широкоэкранный</PresentationFormat>
  <Paragraphs>169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Symbol</vt:lpstr>
      <vt:lpstr>Calibri</vt:lpstr>
      <vt:lpstr>Arial</vt:lpstr>
      <vt:lpstr>SimSun</vt:lpstr>
      <vt:lpstr>Times New Roman</vt:lpstr>
      <vt:lpstr>Calibri Light</vt:lpstr>
      <vt:lpstr>Akrobat</vt:lpstr>
      <vt:lpstr>Akrobat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Событий Партнер</dc:creator>
  <cp:lastModifiedBy>ТерновыхТ</cp:lastModifiedBy>
  <cp:revision>83</cp:revision>
  <dcterms:created xsi:type="dcterms:W3CDTF">2018-03-27T10:40:04Z</dcterms:created>
  <dcterms:modified xsi:type="dcterms:W3CDTF">2022-03-14T15:12:41Z</dcterms:modified>
</cp:coreProperties>
</file>