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1"/>
  </p:notesMasterIdLst>
  <p:sldIdLst>
    <p:sldId id="256" r:id="rId2"/>
    <p:sldId id="257" r:id="rId3"/>
    <p:sldId id="276" r:id="rId4"/>
    <p:sldId id="288" r:id="rId5"/>
    <p:sldId id="262" r:id="rId6"/>
    <p:sldId id="289" r:id="rId7"/>
    <p:sldId id="280" r:id="rId8"/>
    <p:sldId id="290" r:id="rId9"/>
    <p:sldId id="277" r:id="rId10"/>
    <p:sldId id="279" r:id="rId11"/>
    <p:sldId id="308" r:id="rId12"/>
    <p:sldId id="309" r:id="rId13"/>
    <p:sldId id="314" r:id="rId14"/>
    <p:sldId id="310" r:id="rId15"/>
    <p:sldId id="311" r:id="rId16"/>
    <p:sldId id="313" r:id="rId17"/>
    <p:sldId id="291" r:id="rId18"/>
    <p:sldId id="307" r:id="rId19"/>
    <p:sldId id="297" r:id="rId20"/>
    <p:sldId id="298" r:id="rId21"/>
    <p:sldId id="299" r:id="rId22"/>
    <p:sldId id="300" r:id="rId23"/>
    <p:sldId id="301" r:id="rId24"/>
    <p:sldId id="302" r:id="rId25"/>
    <p:sldId id="315" r:id="rId26"/>
    <p:sldId id="303" r:id="rId27"/>
    <p:sldId id="304" r:id="rId28"/>
    <p:sldId id="30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3300"/>
    <a:srgbClr val="00339A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7" autoAdjust="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26119-9BD2-4895-AE4C-2BF08658FAE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8C51C0-9A46-45D0-8643-2FB0FCC2D76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«Об образовании в Российской Федерации» от 29.12.2012 № 273-ФЗ (редакция от 23.07.2013)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4D0B9-EDA4-427C-B169-A3AE49DAF38E}" type="parTrans" cxnId="{EA931F04-FD94-4598-882F-483B7FA54F57}">
      <dgm:prSet/>
      <dgm:spPr/>
      <dgm:t>
        <a:bodyPr/>
        <a:lstStyle/>
        <a:p>
          <a:endParaRPr lang="ru-RU"/>
        </a:p>
      </dgm:t>
    </dgm:pt>
    <dgm:pt modelId="{A076BABF-BB57-4709-B773-697B9D5563DA}" type="sibTrans" cxnId="{EA931F04-FD94-4598-882F-483B7FA54F57}">
      <dgm:prSet/>
      <dgm:spPr/>
      <dgm:t>
        <a:bodyPr/>
        <a:lstStyle/>
        <a:p>
          <a:endParaRPr lang="ru-RU"/>
        </a:p>
      </dgm:t>
    </dgm:pt>
    <dgm:pt modelId="{8B4217C5-F471-40DE-B62D-CC716ECF6BA5}">
      <dgm:prSet phldrT="[Текст]" custT="1"/>
      <dgm:spPr/>
      <dgm:t>
        <a:bodyPr/>
        <a:lstStyle/>
        <a:p>
          <a:pPr algn="just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стратегия действий в интересах детей на 2012-2017 годы» (Указ  Президента РФ №761 от 01.06.2012г.)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8094C-89DF-4300-8A0F-0A6599A7510D}" type="parTrans" cxnId="{6292D280-61C2-42E3-BFE4-5229513DAC17}">
      <dgm:prSet/>
      <dgm:spPr/>
      <dgm:t>
        <a:bodyPr/>
        <a:lstStyle/>
        <a:p>
          <a:endParaRPr lang="ru-RU"/>
        </a:p>
      </dgm:t>
    </dgm:pt>
    <dgm:pt modelId="{901063E3-AE90-45C3-AE1E-9DD3E37A3155}" type="sibTrans" cxnId="{6292D280-61C2-42E3-BFE4-5229513DAC17}">
      <dgm:prSet/>
      <dgm:spPr/>
      <dgm:t>
        <a:bodyPr/>
        <a:lstStyle/>
        <a:p>
          <a:endParaRPr lang="ru-RU"/>
        </a:p>
      </dgm:t>
    </dgm:pt>
    <dgm:pt modelId="{8710BFAB-6930-4168-A2E3-E9C6D1A54D03}">
      <dgm:prSet phldrT="[Текст]" custT="1"/>
      <dgm:spPr/>
      <dgm:t>
        <a:bodyPr/>
        <a:lstStyle/>
        <a:p>
          <a:pPr algn="just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труда  и социальной защиты РФ от 18.10.2013 г. № 544н «Об утверждении профессионального стандарта «Педагог»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67C32-0350-4693-86BE-FAAF514F3227}" type="parTrans" cxnId="{BDF9A8A4-3356-455B-85DB-6AF9D39FE8A6}">
      <dgm:prSet/>
      <dgm:spPr/>
      <dgm:t>
        <a:bodyPr/>
        <a:lstStyle/>
        <a:p>
          <a:endParaRPr lang="ru-RU"/>
        </a:p>
      </dgm:t>
    </dgm:pt>
    <dgm:pt modelId="{CBC940BC-3CC7-4C51-BDDF-3E6ADFEE53E1}" type="sibTrans" cxnId="{BDF9A8A4-3356-455B-85DB-6AF9D39FE8A6}">
      <dgm:prSet/>
      <dgm:spPr/>
      <dgm:t>
        <a:bodyPr/>
        <a:lstStyle/>
        <a:p>
          <a:endParaRPr lang="ru-RU"/>
        </a:p>
      </dgm:t>
    </dgm:pt>
    <dgm:pt modelId="{9F79D694-1FD4-4453-875D-D76AE85B25F2}">
      <dgm:prSet custT="1"/>
      <dgm:spPr/>
      <dgm:t>
        <a:bodyPr/>
        <a:lstStyle/>
        <a:p>
          <a:pPr algn="just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федеральные государственные стандарты для детей с ограниченными возможностями здоровья (приказ Министерства образования и науки РФ от 19.12.2014г. № 1598)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0A0-24A3-47D8-9B03-E0529E462C60}" type="parTrans" cxnId="{A2D7D6CB-9F1E-4F5C-A8DC-216C804DD760}">
      <dgm:prSet/>
      <dgm:spPr/>
      <dgm:t>
        <a:bodyPr/>
        <a:lstStyle/>
        <a:p>
          <a:endParaRPr lang="ru-RU"/>
        </a:p>
      </dgm:t>
    </dgm:pt>
    <dgm:pt modelId="{863E8C2D-B47E-499E-A46A-66A0EF8B6E56}" type="sibTrans" cxnId="{A2D7D6CB-9F1E-4F5C-A8DC-216C804DD760}">
      <dgm:prSet/>
      <dgm:spPr/>
      <dgm:t>
        <a:bodyPr/>
        <a:lstStyle/>
        <a:p>
          <a:endParaRPr lang="ru-RU"/>
        </a:p>
      </dgm:t>
    </dgm:pt>
    <dgm:pt modelId="{2D365707-5C8C-4F3C-A460-B1FC90F2EF2A}" type="pres">
      <dgm:prSet presAssocID="{84F26119-9BD2-4895-AE4C-2BF08658F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2019E-45A9-4A0D-A199-72EF31E35F3C}" type="pres">
      <dgm:prSet presAssocID="{078C51C0-9A46-45D0-8643-2FB0FCC2D760}" presName="parentLin" presStyleCnt="0"/>
      <dgm:spPr/>
    </dgm:pt>
    <dgm:pt modelId="{C71C9D99-F415-4838-BBA6-0CF2B4C7F9D9}" type="pres">
      <dgm:prSet presAssocID="{078C51C0-9A46-45D0-8643-2FB0FCC2D76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E40ACA1-0223-4C9C-8F3B-5AB6E367B55C}" type="pres">
      <dgm:prSet presAssocID="{078C51C0-9A46-45D0-8643-2FB0FCC2D760}" presName="parentText" presStyleLbl="node1" presStyleIdx="0" presStyleCnt="4" custScaleX="121254" custScaleY="118071" custLinFactNeighborX="-73979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E3302-211A-4BBA-9019-62E803803B2F}" type="pres">
      <dgm:prSet presAssocID="{078C51C0-9A46-45D0-8643-2FB0FCC2D760}" presName="negativeSpace" presStyleCnt="0"/>
      <dgm:spPr/>
    </dgm:pt>
    <dgm:pt modelId="{2A6FD380-3885-438E-B3A2-AF17D5D2DBE7}" type="pres">
      <dgm:prSet presAssocID="{078C51C0-9A46-45D0-8643-2FB0FCC2D760}" presName="childText" presStyleLbl="conFgAcc1" presStyleIdx="0" presStyleCnt="4">
        <dgm:presLayoutVars>
          <dgm:bulletEnabled val="1"/>
        </dgm:presLayoutVars>
      </dgm:prSet>
      <dgm:spPr/>
    </dgm:pt>
    <dgm:pt modelId="{9FF8AE57-5CD9-49EE-AA0A-A6A9C6BB9177}" type="pres">
      <dgm:prSet presAssocID="{A076BABF-BB57-4709-B773-697B9D5563DA}" presName="spaceBetweenRectangles" presStyleCnt="0"/>
      <dgm:spPr/>
    </dgm:pt>
    <dgm:pt modelId="{839AC1BC-6B80-43D6-81BD-AB35646EBB93}" type="pres">
      <dgm:prSet presAssocID="{8B4217C5-F471-40DE-B62D-CC716ECF6BA5}" presName="parentLin" presStyleCnt="0"/>
      <dgm:spPr/>
    </dgm:pt>
    <dgm:pt modelId="{55BF7940-25A4-41F5-B169-1F95CB3EF204}" type="pres">
      <dgm:prSet presAssocID="{8B4217C5-F471-40DE-B62D-CC716ECF6BA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20D62F-509E-4DDA-89DF-9E661EC6152C}" type="pres">
      <dgm:prSet presAssocID="{8B4217C5-F471-40DE-B62D-CC716ECF6BA5}" presName="parentText" presStyleLbl="node1" presStyleIdx="1" presStyleCnt="4" custScaleX="121254" custScaleY="118071" custLinFactNeighborX="-73979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C4BC9-51BB-4A3D-B7FA-5458465CD324}" type="pres">
      <dgm:prSet presAssocID="{8B4217C5-F471-40DE-B62D-CC716ECF6BA5}" presName="negativeSpace" presStyleCnt="0"/>
      <dgm:spPr/>
    </dgm:pt>
    <dgm:pt modelId="{07764993-084A-4FDC-82AA-269F0F540A8D}" type="pres">
      <dgm:prSet presAssocID="{8B4217C5-F471-40DE-B62D-CC716ECF6BA5}" presName="childText" presStyleLbl="conFgAcc1" presStyleIdx="1" presStyleCnt="4">
        <dgm:presLayoutVars>
          <dgm:bulletEnabled val="1"/>
        </dgm:presLayoutVars>
      </dgm:prSet>
      <dgm:spPr/>
    </dgm:pt>
    <dgm:pt modelId="{DD13789C-340B-4749-A9EF-82B7C7F31E7E}" type="pres">
      <dgm:prSet presAssocID="{901063E3-AE90-45C3-AE1E-9DD3E37A3155}" presName="spaceBetweenRectangles" presStyleCnt="0"/>
      <dgm:spPr/>
    </dgm:pt>
    <dgm:pt modelId="{7055914D-AA8E-41E2-9F2C-BEE7AB4D5AD7}" type="pres">
      <dgm:prSet presAssocID="{8710BFAB-6930-4168-A2E3-E9C6D1A54D03}" presName="parentLin" presStyleCnt="0"/>
      <dgm:spPr/>
    </dgm:pt>
    <dgm:pt modelId="{1372EC89-60B9-41B5-8088-1C5880978572}" type="pres">
      <dgm:prSet presAssocID="{8710BFAB-6930-4168-A2E3-E9C6D1A54D0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F4B873B-BA7C-4CB9-846D-B5B6262E24F7}" type="pres">
      <dgm:prSet presAssocID="{8710BFAB-6930-4168-A2E3-E9C6D1A54D03}" presName="parentText" presStyleLbl="node1" presStyleIdx="2" presStyleCnt="4" custScaleX="121254" custScaleY="118071" custLinFactNeighborX="-73979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8D128-3C97-4252-A1D8-B325E5EB1EA1}" type="pres">
      <dgm:prSet presAssocID="{8710BFAB-6930-4168-A2E3-E9C6D1A54D03}" presName="negativeSpace" presStyleCnt="0"/>
      <dgm:spPr/>
    </dgm:pt>
    <dgm:pt modelId="{1A919607-3E1B-4CB7-B24A-354FF5F85EE2}" type="pres">
      <dgm:prSet presAssocID="{8710BFAB-6930-4168-A2E3-E9C6D1A54D03}" presName="childText" presStyleLbl="conFgAcc1" presStyleIdx="2" presStyleCnt="4">
        <dgm:presLayoutVars>
          <dgm:bulletEnabled val="1"/>
        </dgm:presLayoutVars>
      </dgm:prSet>
      <dgm:spPr/>
    </dgm:pt>
    <dgm:pt modelId="{E1F7A375-8AE0-4492-999D-1CA72CA72A6A}" type="pres">
      <dgm:prSet presAssocID="{CBC940BC-3CC7-4C51-BDDF-3E6ADFEE53E1}" presName="spaceBetweenRectangles" presStyleCnt="0"/>
      <dgm:spPr/>
    </dgm:pt>
    <dgm:pt modelId="{062744EF-823F-430B-A415-7CD5960C7631}" type="pres">
      <dgm:prSet presAssocID="{9F79D694-1FD4-4453-875D-D76AE85B25F2}" presName="parentLin" presStyleCnt="0"/>
      <dgm:spPr/>
    </dgm:pt>
    <dgm:pt modelId="{CAFC0D09-ADD2-4BC9-8E57-04E2D2C89444}" type="pres">
      <dgm:prSet presAssocID="{9F79D694-1FD4-4453-875D-D76AE85B25F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A9D3BF-5F81-42E6-B24D-C0BF520A1E45}" type="pres">
      <dgm:prSet presAssocID="{9F79D694-1FD4-4453-875D-D76AE85B25F2}" presName="parentText" presStyleLbl="node1" presStyleIdx="3" presStyleCnt="4" custScaleX="121254" custScaleY="118071" custLinFactNeighborX="-73979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D329B-5C65-40D3-B54B-294FA874E66A}" type="pres">
      <dgm:prSet presAssocID="{9F79D694-1FD4-4453-875D-D76AE85B25F2}" presName="negativeSpace" presStyleCnt="0"/>
      <dgm:spPr/>
    </dgm:pt>
    <dgm:pt modelId="{9DCDCCB1-1D8D-41FF-840D-266D56A82B07}" type="pres">
      <dgm:prSet presAssocID="{9F79D694-1FD4-4453-875D-D76AE85B25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DF9A8A4-3356-455B-85DB-6AF9D39FE8A6}" srcId="{84F26119-9BD2-4895-AE4C-2BF08658FAE9}" destId="{8710BFAB-6930-4168-A2E3-E9C6D1A54D03}" srcOrd="2" destOrd="0" parTransId="{3AE67C32-0350-4693-86BE-FAAF514F3227}" sibTransId="{CBC940BC-3CC7-4C51-BDDF-3E6ADFEE53E1}"/>
    <dgm:cxn modelId="{B4C5E67C-C217-4A50-BE92-B1B3232BDF7B}" type="presOf" srcId="{078C51C0-9A46-45D0-8643-2FB0FCC2D760}" destId="{C71C9D99-F415-4838-BBA6-0CF2B4C7F9D9}" srcOrd="0" destOrd="0" presId="urn:microsoft.com/office/officeart/2005/8/layout/list1"/>
    <dgm:cxn modelId="{06F129F4-A2AF-4FA4-8E24-C9E0F8F3036B}" type="presOf" srcId="{8710BFAB-6930-4168-A2E3-E9C6D1A54D03}" destId="{2F4B873B-BA7C-4CB9-846D-B5B6262E24F7}" srcOrd="1" destOrd="0" presId="urn:microsoft.com/office/officeart/2005/8/layout/list1"/>
    <dgm:cxn modelId="{41BA3A9D-3D62-495B-90C1-C66754C4B968}" type="presOf" srcId="{8B4217C5-F471-40DE-B62D-CC716ECF6BA5}" destId="{55BF7940-25A4-41F5-B169-1F95CB3EF204}" srcOrd="0" destOrd="0" presId="urn:microsoft.com/office/officeart/2005/8/layout/list1"/>
    <dgm:cxn modelId="{C6B3782B-108C-46BA-B21E-2BA050F404DC}" type="presOf" srcId="{078C51C0-9A46-45D0-8643-2FB0FCC2D760}" destId="{9E40ACA1-0223-4C9C-8F3B-5AB6E367B55C}" srcOrd="1" destOrd="0" presId="urn:microsoft.com/office/officeart/2005/8/layout/list1"/>
    <dgm:cxn modelId="{D5DDEFEB-6E0C-4EBB-BFCD-0A74F92824C3}" type="presOf" srcId="{8710BFAB-6930-4168-A2E3-E9C6D1A54D03}" destId="{1372EC89-60B9-41B5-8088-1C5880978572}" srcOrd="0" destOrd="0" presId="urn:microsoft.com/office/officeart/2005/8/layout/list1"/>
    <dgm:cxn modelId="{AEA89229-E200-4C71-8A8C-03A46BBF8E1B}" type="presOf" srcId="{9F79D694-1FD4-4453-875D-D76AE85B25F2}" destId="{5AA9D3BF-5F81-42E6-B24D-C0BF520A1E45}" srcOrd="1" destOrd="0" presId="urn:microsoft.com/office/officeart/2005/8/layout/list1"/>
    <dgm:cxn modelId="{6292D280-61C2-42E3-BFE4-5229513DAC17}" srcId="{84F26119-9BD2-4895-AE4C-2BF08658FAE9}" destId="{8B4217C5-F471-40DE-B62D-CC716ECF6BA5}" srcOrd="1" destOrd="0" parTransId="{5F88094C-89DF-4300-8A0F-0A6599A7510D}" sibTransId="{901063E3-AE90-45C3-AE1E-9DD3E37A3155}"/>
    <dgm:cxn modelId="{05B24B6A-20E3-4742-952F-A13FFA07B2C8}" type="presOf" srcId="{8B4217C5-F471-40DE-B62D-CC716ECF6BA5}" destId="{BA20D62F-509E-4DDA-89DF-9E661EC6152C}" srcOrd="1" destOrd="0" presId="urn:microsoft.com/office/officeart/2005/8/layout/list1"/>
    <dgm:cxn modelId="{A2D7D6CB-9F1E-4F5C-A8DC-216C804DD760}" srcId="{84F26119-9BD2-4895-AE4C-2BF08658FAE9}" destId="{9F79D694-1FD4-4453-875D-D76AE85B25F2}" srcOrd="3" destOrd="0" parTransId="{CC89C0A0-24A3-47D8-9B03-E0529E462C60}" sibTransId="{863E8C2D-B47E-499E-A46A-66A0EF8B6E56}"/>
    <dgm:cxn modelId="{EA931F04-FD94-4598-882F-483B7FA54F57}" srcId="{84F26119-9BD2-4895-AE4C-2BF08658FAE9}" destId="{078C51C0-9A46-45D0-8643-2FB0FCC2D760}" srcOrd="0" destOrd="0" parTransId="{6044D0B9-EDA4-427C-B169-A3AE49DAF38E}" sibTransId="{A076BABF-BB57-4709-B773-697B9D5563DA}"/>
    <dgm:cxn modelId="{BE3EA962-A187-41CE-8018-E395B5E0FDE8}" type="presOf" srcId="{9F79D694-1FD4-4453-875D-D76AE85B25F2}" destId="{CAFC0D09-ADD2-4BC9-8E57-04E2D2C89444}" srcOrd="0" destOrd="0" presId="urn:microsoft.com/office/officeart/2005/8/layout/list1"/>
    <dgm:cxn modelId="{6C0030B8-0DD4-4309-91B8-383E8B6AF12A}" type="presOf" srcId="{84F26119-9BD2-4895-AE4C-2BF08658FAE9}" destId="{2D365707-5C8C-4F3C-A460-B1FC90F2EF2A}" srcOrd="0" destOrd="0" presId="urn:microsoft.com/office/officeart/2005/8/layout/list1"/>
    <dgm:cxn modelId="{E73B5114-7371-423A-8C46-40AE750FAF2F}" type="presParOf" srcId="{2D365707-5C8C-4F3C-A460-B1FC90F2EF2A}" destId="{3C62019E-45A9-4A0D-A199-72EF31E35F3C}" srcOrd="0" destOrd="0" presId="urn:microsoft.com/office/officeart/2005/8/layout/list1"/>
    <dgm:cxn modelId="{FDD8C233-CB98-4FA2-B666-58ACF5069E2E}" type="presParOf" srcId="{3C62019E-45A9-4A0D-A199-72EF31E35F3C}" destId="{C71C9D99-F415-4838-BBA6-0CF2B4C7F9D9}" srcOrd="0" destOrd="0" presId="urn:microsoft.com/office/officeart/2005/8/layout/list1"/>
    <dgm:cxn modelId="{AD2EE9D4-EE82-4A2D-916F-934980D6A79C}" type="presParOf" srcId="{3C62019E-45A9-4A0D-A199-72EF31E35F3C}" destId="{9E40ACA1-0223-4C9C-8F3B-5AB6E367B55C}" srcOrd="1" destOrd="0" presId="urn:microsoft.com/office/officeart/2005/8/layout/list1"/>
    <dgm:cxn modelId="{2209EE37-1B38-4AB4-A810-F2E64EB64863}" type="presParOf" srcId="{2D365707-5C8C-4F3C-A460-B1FC90F2EF2A}" destId="{6F2E3302-211A-4BBA-9019-62E803803B2F}" srcOrd="1" destOrd="0" presId="urn:microsoft.com/office/officeart/2005/8/layout/list1"/>
    <dgm:cxn modelId="{72EA78EC-F658-4E2E-9F02-9FF0631C8823}" type="presParOf" srcId="{2D365707-5C8C-4F3C-A460-B1FC90F2EF2A}" destId="{2A6FD380-3885-438E-B3A2-AF17D5D2DBE7}" srcOrd="2" destOrd="0" presId="urn:microsoft.com/office/officeart/2005/8/layout/list1"/>
    <dgm:cxn modelId="{F0FE5C8A-7ED7-45D5-944E-F3786A320C21}" type="presParOf" srcId="{2D365707-5C8C-4F3C-A460-B1FC90F2EF2A}" destId="{9FF8AE57-5CD9-49EE-AA0A-A6A9C6BB9177}" srcOrd="3" destOrd="0" presId="urn:microsoft.com/office/officeart/2005/8/layout/list1"/>
    <dgm:cxn modelId="{88E9AC23-A8C8-450B-8DC2-30FCACF4D5E9}" type="presParOf" srcId="{2D365707-5C8C-4F3C-A460-B1FC90F2EF2A}" destId="{839AC1BC-6B80-43D6-81BD-AB35646EBB93}" srcOrd="4" destOrd="0" presId="urn:microsoft.com/office/officeart/2005/8/layout/list1"/>
    <dgm:cxn modelId="{1581385D-606C-495F-A75E-D2B66A62140E}" type="presParOf" srcId="{839AC1BC-6B80-43D6-81BD-AB35646EBB93}" destId="{55BF7940-25A4-41F5-B169-1F95CB3EF204}" srcOrd="0" destOrd="0" presId="urn:microsoft.com/office/officeart/2005/8/layout/list1"/>
    <dgm:cxn modelId="{31B13023-D001-404F-85F5-8EE809138BC0}" type="presParOf" srcId="{839AC1BC-6B80-43D6-81BD-AB35646EBB93}" destId="{BA20D62F-509E-4DDA-89DF-9E661EC6152C}" srcOrd="1" destOrd="0" presId="urn:microsoft.com/office/officeart/2005/8/layout/list1"/>
    <dgm:cxn modelId="{55CC88CA-9B44-462C-A428-2DEB133F2C13}" type="presParOf" srcId="{2D365707-5C8C-4F3C-A460-B1FC90F2EF2A}" destId="{A84C4BC9-51BB-4A3D-B7FA-5458465CD324}" srcOrd="5" destOrd="0" presId="urn:microsoft.com/office/officeart/2005/8/layout/list1"/>
    <dgm:cxn modelId="{9EFC80E3-36AE-400F-8761-1F3E3F3B3BB7}" type="presParOf" srcId="{2D365707-5C8C-4F3C-A460-B1FC90F2EF2A}" destId="{07764993-084A-4FDC-82AA-269F0F540A8D}" srcOrd="6" destOrd="0" presId="urn:microsoft.com/office/officeart/2005/8/layout/list1"/>
    <dgm:cxn modelId="{E9E28254-E69C-47D2-932E-6876618A9368}" type="presParOf" srcId="{2D365707-5C8C-4F3C-A460-B1FC90F2EF2A}" destId="{DD13789C-340B-4749-A9EF-82B7C7F31E7E}" srcOrd="7" destOrd="0" presId="urn:microsoft.com/office/officeart/2005/8/layout/list1"/>
    <dgm:cxn modelId="{5337CDA2-8BFC-4CCF-907A-EA1F1B687C45}" type="presParOf" srcId="{2D365707-5C8C-4F3C-A460-B1FC90F2EF2A}" destId="{7055914D-AA8E-41E2-9F2C-BEE7AB4D5AD7}" srcOrd="8" destOrd="0" presId="urn:microsoft.com/office/officeart/2005/8/layout/list1"/>
    <dgm:cxn modelId="{57A1BCDB-9419-41BA-82DF-F02B192DE64A}" type="presParOf" srcId="{7055914D-AA8E-41E2-9F2C-BEE7AB4D5AD7}" destId="{1372EC89-60B9-41B5-8088-1C5880978572}" srcOrd="0" destOrd="0" presId="urn:microsoft.com/office/officeart/2005/8/layout/list1"/>
    <dgm:cxn modelId="{88AE0647-AB3B-42F6-9967-D3A02A83B474}" type="presParOf" srcId="{7055914D-AA8E-41E2-9F2C-BEE7AB4D5AD7}" destId="{2F4B873B-BA7C-4CB9-846D-B5B6262E24F7}" srcOrd="1" destOrd="0" presId="urn:microsoft.com/office/officeart/2005/8/layout/list1"/>
    <dgm:cxn modelId="{3529F99D-D6BC-4229-9A97-15319909CC26}" type="presParOf" srcId="{2D365707-5C8C-4F3C-A460-B1FC90F2EF2A}" destId="{8EC8D128-3C97-4252-A1D8-B325E5EB1EA1}" srcOrd="9" destOrd="0" presId="urn:microsoft.com/office/officeart/2005/8/layout/list1"/>
    <dgm:cxn modelId="{EDD6C280-9295-4655-9072-C65539F1A1B9}" type="presParOf" srcId="{2D365707-5C8C-4F3C-A460-B1FC90F2EF2A}" destId="{1A919607-3E1B-4CB7-B24A-354FF5F85EE2}" srcOrd="10" destOrd="0" presId="urn:microsoft.com/office/officeart/2005/8/layout/list1"/>
    <dgm:cxn modelId="{F16C09E0-0B09-4EFA-8FAF-35BA13F70DCF}" type="presParOf" srcId="{2D365707-5C8C-4F3C-A460-B1FC90F2EF2A}" destId="{E1F7A375-8AE0-4492-999D-1CA72CA72A6A}" srcOrd="11" destOrd="0" presId="urn:microsoft.com/office/officeart/2005/8/layout/list1"/>
    <dgm:cxn modelId="{AB6D4ED0-24A8-4BF0-89CD-989A2E48863E}" type="presParOf" srcId="{2D365707-5C8C-4F3C-A460-B1FC90F2EF2A}" destId="{062744EF-823F-430B-A415-7CD5960C7631}" srcOrd="12" destOrd="0" presId="urn:microsoft.com/office/officeart/2005/8/layout/list1"/>
    <dgm:cxn modelId="{CC182BD3-1E01-4699-B0A8-FFF249282C4A}" type="presParOf" srcId="{062744EF-823F-430B-A415-7CD5960C7631}" destId="{CAFC0D09-ADD2-4BC9-8E57-04E2D2C89444}" srcOrd="0" destOrd="0" presId="urn:microsoft.com/office/officeart/2005/8/layout/list1"/>
    <dgm:cxn modelId="{2FB921B4-720B-49EC-BDCC-8F95CDF71003}" type="presParOf" srcId="{062744EF-823F-430B-A415-7CD5960C7631}" destId="{5AA9D3BF-5F81-42E6-B24D-C0BF520A1E45}" srcOrd="1" destOrd="0" presId="urn:microsoft.com/office/officeart/2005/8/layout/list1"/>
    <dgm:cxn modelId="{0B2AF850-CC6B-455A-9A36-9B201FF4E0C8}" type="presParOf" srcId="{2D365707-5C8C-4F3C-A460-B1FC90F2EF2A}" destId="{00FD329B-5C65-40D3-B54B-294FA874E66A}" srcOrd="13" destOrd="0" presId="urn:microsoft.com/office/officeart/2005/8/layout/list1"/>
    <dgm:cxn modelId="{7CFC74F8-B92B-47DC-8A72-F81F976E6ED1}" type="presParOf" srcId="{2D365707-5C8C-4F3C-A460-B1FC90F2EF2A}" destId="{9DCDCCB1-1D8D-41FF-840D-266D56A82B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2800" b="1" kern="14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психолого-педагогическая поддержка (психолог, дефектолог, логопед)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психолого-педагогического консилиума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толерантных отношений, взаимодействия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Тьюторское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7A0931A2-FBA3-4CB6-8301-113C2CE955FF}" type="presOf" srcId="{81E6A7D0-96A5-40AD-A8D4-026A0FCA0B06}" destId="{AD92EB07-4C64-45D6-B3D5-9E0000E997FE}" srcOrd="0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B25A8488-DA86-48A1-83D0-D7000F97BED9}" type="presOf" srcId="{8B756DE3-BAC2-465E-9047-D8E7DD91D088}" destId="{DF3FB70C-2AC6-412B-BDCC-B8ECAB33E8F3}" srcOrd="1" destOrd="0" presId="urn:microsoft.com/office/officeart/2008/layout/HorizontalMultiLevelHierarchy"/>
    <dgm:cxn modelId="{7DF7E112-BD88-4FAC-A7C8-12B7D927FDD1}" type="presOf" srcId="{6A56497D-0660-4B73-8205-49559CF2202F}" destId="{0476B672-21C3-4849-BF65-E01CB2F63D75}" srcOrd="1" destOrd="0" presId="urn:microsoft.com/office/officeart/2008/layout/HorizontalMultiLevelHierarchy"/>
    <dgm:cxn modelId="{F60A038B-FF30-4A38-B5CC-7E9294832DBC}" type="presOf" srcId="{017719CA-1D11-47C2-BA39-AECF8BEEFBDF}" destId="{295F10FD-BDE4-4AF6-883A-A5273AFA1280}" srcOrd="1" destOrd="0" presId="urn:microsoft.com/office/officeart/2008/layout/HorizontalMultiLevelHierarchy"/>
    <dgm:cxn modelId="{9BF903E6-D5B1-4453-B9AC-76F431B78E3F}" type="presOf" srcId="{D637DA1C-0500-46A8-B941-2F820AEB79F2}" destId="{36CD842B-0C40-4052-934D-C635D1164F59}" srcOrd="1" destOrd="0" presId="urn:microsoft.com/office/officeart/2008/layout/HorizontalMultiLevelHierarchy"/>
    <dgm:cxn modelId="{26B06BD5-961D-4303-B29C-4F8DB8C7320B}" type="presOf" srcId="{A1BC62B5-BBDA-4CB5-BC2F-7416011EFD1E}" destId="{BB38CDEA-D65E-4280-B18D-7C3643A5FAF0}" srcOrd="0" destOrd="0" presId="urn:microsoft.com/office/officeart/2008/layout/HorizontalMultiLevelHierarchy"/>
    <dgm:cxn modelId="{5C4E48E9-0416-489A-81D8-E43423CEFC0F}" type="presOf" srcId="{8497E4D0-2689-49AD-A8E2-3C2138D874F1}" destId="{BA9E8759-DDED-4329-8323-F0EB25601991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6D9308A8-C130-4F6F-94FE-E774F7709A77}" type="presOf" srcId="{017719CA-1D11-47C2-BA39-AECF8BEEFBDF}" destId="{1E5103AD-96B0-4D0A-B36F-BBC5F7BD1301}" srcOrd="0" destOrd="0" presId="urn:microsoft.com/office/officeart/2008/layout/HorizontalMultiLevelHierarchy"/>
    <dgm:cxn modelId="{DE0D32A3-09C3-45EA-8230-8139989648CE}" type="presOf" srcId="{CC547049-B548-4742-AAAD-35BDE12DB38A}" destId="{3312F7D7-1ED6-45DD-BBF3-6EC87E8C08ED}" srcOrd="0" destOrd="0" presId="urn:microsoft.com/office/officeart/2008/layout/HorizontalMultiLevelHierarchy"/>
    <dgm:cxn modelId="{A2AC64A6-B0A0-44F8-9D6B-F74FC41D0639}" type="presOf" srcId="{B27F037E-5E9D-4F0A-9418-91D960CEE645}" destId="{8EDB34D5-9F88-44E6-AAC9-7DF3B1FDC2C7}" srcOrd="0" destOrd="0" presId="urn:microsoft.com/office/officeart/2008/layout/HorizontalMultiLevelHierarchy"/>
    <dgm:cxn modelId="{E288B0BA-1E75-4AF0-9B3E-9A3148DBF9A6}" type="presOf" srcId="{8B756DE3-BAC2-465E-9047-D8E7DD91D088}" destId="{FAF26F25-3D9D-4DFF-8AA5-2DEB75EE7491}" srcOrd="0" destOrd="0" presId="urn:microsoft.com/office/officeart/2008/layout/HorizontalMultiLevelHierarchy"/>
    <dgm:cxn modelId="{88DB02D6-582B-4D9F-8B97-40D7B3A3D797}" type="presOf" srcId="{D637DA1C-0500-46A8-B941-2F820AEB79F2}" destId="{33B56D26-33EC-4789-AD68-39DC6BBE67B4}" srcOrd="0" destOrd="0" presId="urn:microsoft.com/office/officeart/2008/layout/HorizontalMultiLevelHierarchy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372286EE-AA8F-44E0-A535-4C1C973B7624}" type="presOf" srcId="{6A56497D-0660-4B73-8205-49559CF2202F}" destId="{0134EEC8-4ED7-48C5-A3BE-5F46AC2E2A18}" srcOrd="0" destOrd="0" presId="urn:microsoft.com/office/officeart/2008/layout/HorizontalMultiLevelHierarchy"/>
    <dgm:cxn modelId="{BBB19ED5-2915-46EE-A02F-D2BEDBA900B6}" type="presOf" srcId="{1DC80CA4-F22F-4958-9184-6B665B214660}" destId="{71EE2F7D-C39B-4834-9018-E425C6D31D3C}" srcOrd="0" destOrd="0" presId="urn:microsoft.com/office/officeart/2008/layout/HorizontalMultiLevelHierarchy"/>
    <dgm:cxn modelId="{AA4C46F9-306A-4F7B-9F7A-D37FE629DED4}" type="presParOf" srcId="{BA9E8759-DDED-4329-8323-F0EB25601991}" destId="{9469C7E7-C919-4D25-9AF7-D3C693F2B476}" srcOrd="0" destOrd="0" presId="urn:microsoft.com/office/officeart/2008/layout/HorizontalMultiLevelHierarchy"/>
    <dgm:cxn modelId="{0AEF58A3-E864-4157-ACC8-05CF0AE7C307}" type="presParOf" srcId="{9469C7E7-C919-4D25-9AF7-D3C693F2B476}" destId="{BB38CDEA-D65E-4280-B18D-7C3643A5FAF0}" srcOrd="0" destOrd="0" presId="urn:microsoft.com/office/officeart/2008/layout/HorizontalMultiLevelHierarchy"/>
    <dgm:cxn modelId="{028747F9-2A50-423C-AB2C-CC0216116C3D}" type="presParOf" srcId="{9469C7E7-C919-4D25-9AF7-D3C693F2B476}" destId="{6C016D18-68BF-40D7-B541-B0BAC373EB76}" srcOrd="1" destOrd="0" presId="urn:microsoft.com/office/officeart/2008/layout/HorizontalMultiLevelHierarchy"/>
    <dgm:cxn modelId="{32F12537-277E-446B-9814-A3BBD4AF5189}" type="presParOf" srcId="{6C016D18-68BF-40D7-B541-B0BAC373EB76}" destId="{FAF26F25-3D9D-4DFF-8AA5-2DEB75EE7491}" srcOrd="0" destOrd="0" presId="urn:microsoft.com/office/officeart/2008/layout/HorizontalMultiLevelHierarchy"/>
    <dgm:cxn modelId="{4101DD62-FFE1-4832-AB82-398BFD03B2DD}" type="presParOf" srcId="{FAF26F25-3D9D-4DFF-8AA5-2DEB75EE7491}" destId="{DF3FB70C-2AC6-412B-BDCC-B8ECAB33E8F3}" srcOrd="0" destOrd="0" presId="urn:microsoft.com/office/officeart/2008/layout/HorizontalMultiLevelHierarchy"/>
    <dgm:cxn modelId="{945F5E9C-3720-4678-8F7B-F4E2BB8DC2A3}" type="presParOf" srcId="{6C016D18-68BF-40D7-B541-B0BAC373EB76}" destId="{D3B4D02F-5A2F-455D-80F4-D0084264EF5D}" srcOrd="1" destOrd="0" presId="urn:microsoft.com/office/officeart/2008/layout/HorizontalMultiLevelHierarchy"/>
    <dgm:cxn modelId="{26E8EB01-80B2-4FCC-90E2-8EB917E1386C}" type="presParOf" srcId="{D3B4D02F-5A2F-455D-80F4-D0084264EF5D}" destId="{71EE2F7D-C39B-4834-9018-E425C6D31D3C}" srcOrd="0" destOrd="0" presId="urn:microsoft.com/office/officeart/2008/layout/HorizontalMultiLevelHierarchy"/>
    <dgm:cxn modelId="{BE56E9FC-2EE3-42D1-B5E5-B0F42351DD2F}" type="presParOf" srcId="{D3B4D02F-5A2F-455D-80F4-D0084264EF5D}" destId="{B8C00063-9BDA-4C54-ADDD-16A6DF9AD699}" srcOrd="1" destOrd="0" presId="urn:microsoft.com/office/officeart/2008/layout/HorizontalMultiLevelHierarchy"/>
    <dgm:cxn modelId="{6A780F3F-B5C6-4A9F-B2D4-A6CE644ACABF}" type="presParOf" srcId="{6C016D18-68BF-40D7-B541-B0BAC373EB76}" destId="{0134EEC8-4ED7-48C5-A3BE-5F46AC2E2A18}" srcOrd="2" destOrd="0" presId="urn:microsoft.com/office/officeart/2008/layout/HorizontalMultiLevelHierarchy"/>
    <dgm:cxn modelId="{F72861A5-7A5E-46E8-87E5-42BF05718697}" type="presParOf" srcId="{0134EEC8-4ED7-48C5-A3BE-5F46AC2E2A18}" destId="{0476B672-21C3-4849-BF65-E01CB2F63D75}" srcOrd="0" destOrd="0" presId="urn:microsoft.com/office/officeart/2008/layout/HorizontalMultiLevelHierarchy"/>
    <dgm:cxn modelId="{2C99DDE5-F7EB-4BA9-8882-93224698BBA6}" type="presParOf" srcId="{6C016D18-68BF-40D7-B541-B0BAC373EB76}" destId="{0817AA2C-9786-42FA-8B66-84F5B8B26AAA}" srcOrd="3" destOrd="0" presId="urn:microsoft.com/office/officeart/2008/layout/HorizontalMultiLevelHierarchy"/>
    <dgm:cxn modelId="{85BD97EA-4C49-4DEF-98F1-F607C2025096}" type="presParOf" srcId="{0817AA2C-9786-42FA-8B66-84F5B8B26AAA}" destId="{3312F7D7-1ED6-45DD-BBF3-6EC87E8C08ED}" srcOrd="0" destOrd="0" presId="urn:microsoft.com/office/officeart/2008/layout/HorizontalMultiLevelHierarchy"/>
    <dgm:cxn modelId="{367F8F93-8A97-4AA2-86FF-65CB4E474EB9}" type="presParOf" srcId="{0817AA2C-9786-42FA-8B66-84F5B8B26AAA}" destId="{F8C17D8F-3F9F-4BBA-8877-1E866A937140}" srcOrd="1" destOrd="0" presId="urn:microsoft.com/office/officeart/2008/layout/HorizontalMultiLevelHierarchy"/>
    <dgm:cxn modelId="{EB4D05D8-AEBF-4F92-8216-3B44CE005664}" type="presParOf" srcId="{6C016D18-68BF-40D7-B541-B0BAC373EB76}" destId="{33B56D26-33EC-4789-AD68-39DC6BBE67B4}" srcOrd="4" destOrd="0" presId="urn:microsoft.com/office/officeart/2008/layout/HorizontalMultiLevelHierarchy"/>
    <dgm:cxn modelId="{975DB67C-2CDD-4227-A7A9-FD4AC2C908F3}" type="presParOf" srcId="{33B56D26-33EC-4789-AD68-39DC6BBE67B4}" destId="{36CD842B-0C40-4052-934D-C635D1164F59}" srcOrd="0" destOrd="0" presId="urn:microsoft.com/office/officeart/2008/layout/HorizontalMultiLevelHierarchy"/>
    <dgm:cxn modelId="{2C9C98F1-56FC-46E8-A58C-1E591F953E38}" type="presParOf" srcId="{6C016D18-68BF-40D7-B541-B0BAC373EB76}" destId="{C191ADA7-C54B-4373-A806-AF1493FF7CD8}" srcOrd="5" destOrd="0" presId="urn:microsoft.com/office/officeart/2008/layout/HorizontalMultiLevelHierarchy"/>
    <dgm:cxn modelId="{410EA705-E76F-42E9-8872-E7B6D49BA501}" type="presParOf" srcId="{C191ADA7-C54B-4373-A806-AF1493FF7CD8}" destId="{8EDB34D5-9F88-44E6-AAC9-7DF3B1FDC2C7}" srcOrd="0" destOrd="0" presId="urn:microsoft.com/office/officeart/2008/layout/HorizontalMultiLevelHierarchy"/>
    <dgm:cxn modelId="{91A64765-E403-4E74-9107-1022DC0496E6}" type="presParOf" srcId="{C191ADA7-C54B-4373-A806-AF1493FF7CD8}" destId="{BDA86AE4-6E9E-4D23-8EF1-6F5A23AC9F5C}" srcOrd="1" destOrd="0" presId="urn:microsoft.com/office/officeart/2008/layout/HorizontalMultiLevelHierarchy"/>
    <dgm:cxn modelId="{CCE0BE5C-008C-4848-AADE-EF1C7FE5C7DF}" type="presParOf" srcId="{6C016D18-68BF-40D7-B541-B0BAC373EB76}" destId="{1E5103AD-96B0-4D0A-B36F-BBC5F7BD1301}" srcOrd="6" destOrd="0" presId="urn:microsoft.com/office/officeart/2008/layout/HorizontalMultiLevelHierarchy"/>
    <dgm:cxn modelId="{081B753D-3427-4697-875A-93BB285C06C1}" type="presParOf" srcId="{1E5103AD-96B0-4D0A-B36F-BBC5F7BD1301}" destId="{295F10FD-BDE4-4AF6-883A-A5273AFA1280}" srcOrd="0" destOrd="0" presId="urn:microsoft.com/office/officeart/2008/layout/HorizontalMultiLevelHierarchy"/>
    <dgm:cxn modelId="{C259D363-B337-4EB6-A1DD-71C190055E1C}" type="presParOf" srcId="{6C016D18-68BF-40D7-B541-B0BAC373EB76}" destId="{584E66F4-2448-4E35-8FD5-C2816F94342C}" srcOrd="7" destOrd="0" presId="urn:microsoft.com/office/officeart/2008/layout/HorizontalMultiLevelHierarchy"/>
    <dgm:cxn modelId="{00B7CD9E-55E8-4448-BC60-E46C69A916D6}" type="presParOf" srcId="{584E66F4-2448-4E35-8FD5-C2816F94342C}" destId="{AD92EB07-4C64-45D6-B3D5-9E0000E997FE}" srcOrd="0" destOrd="0" presId="urn:microsoft.com/office/officeart/2008/layout/HorizontalMultiLevelHierarchy"/>
    <dgm:cxn modelId="{EA11AF2B-419E-4F2C-B293-DAAA7DD7FC2C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7C2037-832F-4ED6-A1E5-7BCC7D0AB9AD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EFD4F7-6D78-4F11-8D5A-19AF902320A4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D6E2F-D575-432C-8BBE-18A3EA8361C5}" type="parTrans" cxnId="{AA611383-F38C-4156-B608-3FDF0E7F1691}">
      <dgm:prSet/>
      <dgm:spPr/>
      <dgm:t>
        <a:bodyPr/>
        <a:lstStyle/>
        <a:p>
          <a:endParaRPr lang="ru-RU"/>
        </a:p>
      </dgm:t>
    </dgm:pt>
    <dgm:pt modelId="{C9664855-0029-4F27-9006-EA329EF38043}" type="sibTrans" cxnId="{AA611383-F38C-4156-B608-3FDF0E7F1691}">
      <dgm:prSet/>
      <dgm:spPr/>
      <dgm:t>
        <a:bodyPr/>
        <a:lstStyle/>
        <a:p>
          <a:endParaRPr lang="ru-RU"/>
        </a:p>
      </dgm:t>
    </dgm:pt>
    <dgm:pt modelId="{13A47B79-BA7F-4CFE-BE8D-B2259617DC6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6D17D-6719-46E5-8E93-E0F5504FCBF9}" type="sibTrans" cxnId="{8CF812A9-800C-44AA-BE61-FB50E81452E3}">
      <dgm:prSet/>
      <dgm:spPr/>
      <dgm:t>
        <a:bodyPr/>
        <a:lstStyle/>
        <a:p>
          <a:endParaRPr lang="ru-RU"/>
        </a:p>
      </dgm:t>
    </dgm:pt>
    <dgm:pt modelId="{DDCBA5B8-25F1-4B84-9BEF-8AFADAA080AA}" type="parTrans" cxnId="{8CF812A9-800C-44AA-BE61-FB50E81452E3}">
      <dgm:prSet/>
      <dgm:spPr/>
      <dgm:t>
        <a:bodyPr/>
        <a:lstStyle/>
        <a:p>
          <a:endParaRPr lang="ru-RU"/>
        </a:p>
      </dgm:t>
    </dgm:pt>
    <dgm:pt modelId="{726B7186-2E39-4AD5-9C14-AED358B8A89C}" type="pres">
      <dgm:prSet presAssocID="{4E7C2037-832F-4ED6-A1E5-7BCC7D0AB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F6512D-7F3A-4846-9082-3CD57D40EA6D}" type="pres">
      <dgm:prSet presAssocID="{4BEFD4F7-6D78-4F11-8D5A-19AF902320A4}" presName="composite" presStyleCnt="0"/>
      <dgm:spPr/>
    </dgm:pt>
    <dgm:pt modelId="{C1454E04-0397-4BA0-93AC-8E2647A7C38D}" type="pres">
      <dgm:prSet presAssocID="{4BEFD4F7-6D78-4F11-8D5A-19AF902320A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E216-F90D-45F6-A04B-78FDC8B8F77F}" type="pres">
      <dgm:prSet presAssocID="{4BEFD4F7-6D78-4F11-8D5A-19AF902320A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2130F-9B2F-435B-B1D7-AC83FA83510C}" type="pres">
      <dgm:prSet presAssocID="{C9664855-0029-4F27-9006-EA329EF38043}" presName="sp" presStyleCnt="0"/>
      <dgm:spPr/>
    </dgm:pt>
    <dgm:pt modelId="{C4D709C1-8887-4FB3-975C-A2EE41625041}" type="pres">
      <dgm:prSet presAssocID="{13A47B79-BA7F-4CFE-BE8D-B2259617DC67}" presName="composite" presStyleCnt="0"/>
      <dgm:spPr/>
    </dgm:pt>
    <dgm:pt modelId="{51AC2111-B8FB-446D-B32D-8A871B5D57FC}" type="pres">
      <dgm:prSet presAssocID="{13A47B79-BA7F-4CFE-BE8D-B2259617DC6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80E62-8DE0-462E-B772-2AAA7A3B0E43}" type="pres">
      <dgm:prSet presAssocID="{13A47B79-BA7F-4CFE-BE8D-B2259617DC6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9221C-20D4-4631-A2B3-68ECF4D7A82C}" type="presOf" srcId="{4E7C2037-832F-4ED6-A1E5-7BCC7D0AB9AD}" destId="{726B7186-2E39-4AD5-9C14-AED358B8A89C}" srcOrd="0" destOrd="0" presId="urn:microsoft.com/office/officeart/2005/8/layout/chevron2"/>
    <dgm:cxn modelId="{49E955CF-D69A-4915-AF9D-44F38B59686B}" type="presOf" srcId="{13A47B79-BA7F-4CFE-BE8D-B2259617DC67}" destId="{51AC2111-B8FB-446D-B32D-8A871B5D57FC}" srcOrd="0" destOrd="0" presId="urn:microsoft.com/office/officeart/2005/8/layout/chevron2"/>
    <dgm:cxn modelId="{8CF812A9-800C-44AA-BE61-FB50E81452E3}" srcId="{4E7C2037-832F-4ED6-A1E5-7BCC7D0AB9AD}" destId="{13A47B79-BA7F-4CFE-BE8D-B2259617DC67}" srcOrd="1" destOrd="0" parTransId="{DDCBA5B8-25F1-4B84-9BEF-8AFADAA080AA}" sibTransId="{17E6D17D-6719-46E5-8E93-E0F5504FCBF9}"/>
    <dgm:cxn modelId="{EABF2556-A12E-4B45-B8F3-6FB541B2C631}" type="presOf" srcId="{4BEFD4F7-6D78-4F11-8D5A-19AF902320A4}" destId="{C1454E04-0397-4BA0-93AC-8E2647A7C38D}" srcOrd="0" destOrd="0" presId="urn:microsoft.com/office/officeart/2005/8/layout/chevron2"/>
    <dgm:cxn modelId="{AA611383-F38C-4156-B608-3FDF0E7F1691}" srcId="{4E7C2037-832F-4ED6-A1E5-7BCC7D0AB9AD}" destId="{4BEFD4F7-6D78-4F11-8D5A-19AF902320A4}" srcOrd="0" destOrd="0" parTransId="{F5FD6E2F-D575-432C-8BBE-18A3EA8361C5}" sibTransId="{C9664855-0029-4F27-9006-EA329EF38043}"/>
    <dgm:cxn modelId="{93DC76C1-B4CA-46AF-B4D8-5AA4798BC35F}" type="presParOf" srcId="{726B7186-2E39-4AD5-9C14-AED358B8A89C}" destId="{F0F6512D-7F3A-4846-9082-3CD57D40EA6D}" srcOrd="0" destOrd="0" presId="urn:microsoft.com/office/officeart/2005/8/layout/chevron2"/>
    <dgm:cxn modelId="{07233CBC-E85F-41B3-A2F7-0989E7B0B2AF}" type="presParOf" srcId="{F0F6512D-7F3A-4846-9082-3CD57D40EA6D}" destId="{C1454E04-0397-4BA0-93AC-8E2647A7C38D}" srcOrd="0" destOrd="0" presId="urn:microsoft.com/office/officeart/2005/8/layout/chevron2"/>
    <dgm:cxn modelId="{D492924F-2A11-4F1C-8194-8023D6BD75FB}" type="presParOf" srcId="{F0F6512D-7F3A-4846-9082-3CD57D40EA6D}" destId="{20F7E216-F90D-45F6-A04B-78FDC8B8F77F}" srcOrd="1" destOrd="0" presId="urn:microsoft.com/office/officeart/2005/8/layout/chevron2"/>
    <dgm:cxn modelId="{73A3C1CC-1E2F-4A5E-995A-82285C593CEF}" type="presParOf" srcId="{726B7186-2E39-4AD5-9C14-AED358B8A89C}" destId="{4BF2130F-9B2F-435B-B1D7-AC83FA83510C}" srcOrd="1" destOrd="0" presId="urn:microsoft.com/office/officeart/2005/8/layout/chevron2"/>
    <dgm:cxn modelId="{1C6622F5-197D-428A-89A8-A92CC04382C2}" type="presParOf" srcId="{726B7186-2E39-4AD5-9C14-AED358B8A89C}" destId="{C4D709C1-8887-4FB3-975C-A2EE41625041}" srcOrd="2" destOrd="0" presId="urn:microsoft.com/office/officeart/2005/8/layout/chevron2"/>
    <dgm:cxn modelId="{970221A3-2172-4B9C-B45D-0C232E55F53C}" type="presParOf" srcId="{C4D709C1-8887-4FB3-975C-A2EE41625041}" destId="{51AC2111-B8FB-446D-B32D-8A871B5D57FC}" srcOrd="0" destOrd="0" presId="urn:microsoft.com/office/officeart/2005/8/layout/chevron2"/>
    <dgm:cxn modelId="{ED984A6B-4CCC-48AC-80FB-B88F75B57ED6}" type="presParOf" srcId="{C4D709C1-8887-4FB3-975C-A2EE41625041}" destId="{3B180E62-8DE0-462E-B772-2AAA7A3B0E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3DC5F1-FAFA-42A0-B132-5993786243E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99DC8F-2EF8-4FC9-8D70-54725AF16019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2014 г.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0938A-3822-462F-AC5A-2798316F8D74}" type="parTrans" cxnId="{14C3FFEE-52D5-4AB6-BBB7-7CD2CE9FC911}">
      <dgm:prSet/>
      <dgm:spPr/>
      <dgm:t>
        <a:bodyPr/>
        <a:lstStyle/>
        <a:p>
          <a:endParaRPr lang="ru-RU"/>
        </a:p>
      </dgm:t>
    </dgm:pt>
    <dgm:pt modelId="{EC501FA4-B847-452A-A2EF-401F763C0897}" type="sibTrans" cxnId="{14C3FFEE-52D5-4AB6-BBB7-7CD2CE9FC911}">
      <dgm:prSet/>
      <dgm:spPr/>
      <dgm:t>
        <a:bodyPr/>
        <a:lstStyle/>
        <a:p>
          <a:endParaRPr lang="ru-RU"/>
        </a:p>
      </dgm:t>
    </dgm:pt>
    <dgm:pt modelId="{842EC60E-231E-4140-A2F7-B15187ACEF6E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61 чел.</a:t>
          </a:r>
          <a:endParaRPr lang="ru-RU" sz="4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0817B-8317-43F0-8FC1-219202A0EE09}" type="parTrans" cxnId="{C1D979A2-B17E-4EF7-B463-EC4FE953EEED}">
      <dgm:prSet/>
      <dgm:spPr/>
      <dgm:t>
        <a:bodyPr/>
        <a:lstStyle/>
        <a:p>
          <a:endParaRPr lang="ru-RU"/>
        </a:p>
      </dgm:t>
    </dgm:pt>
    <dgm:pt modelId="{2C4569A6-A704-49BB-B7F7-AA3B0B934EE7}" type="sibTrans" cxnId="{C1D979A2-B17E-4EF7-B463-EC4FE953EEED}">
      <dgm:prSet/>
      <dgm:spPr/>
      <dgm:t>
        <a:bodyPr/>
        <a:lstStyle/>
        <a:p>
          <a:endParaRPr lang="ru-RU"/>
        </a:p>
      </dgm:t>
    </dgm:pt>
    <dgm:pt modelId="{DD896707-3CC0-4815-870D-71B1ECBBD158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F66AC-030F-408D-B416-AFA3BBF06A04}" type="parTrans" cxnId="{50B11EAB-F71E-4ED7-84A8-C347D976307E}">
      <dgm:prSet/>
      <dgm:spPr/>
      <dgm:t>
        <a:bodyPr/>
        <a:lstStyle/>
        <a:p>
          <a:endParaRPr lang="ru-RU"/>
        </a:p>
      </dgm:t>
    </dgm:pt>
    <dgm:pt modelId="{1655BFAC-446B-4118-9524-9620B50CBE27}" type="sibTrans" cxnId="{50B11EAB-F71E-4ED7-84A8-C347D976307E}">
      <dgm:prSet/>
      <dgm:spPr/>
      <dgm:t>
        <a:bodyPr/>
        <a:lstStyle/>
        <a:p>
          <a:endParaRPr lang="ru-RU"/>
        </a:p>
      </dgm:t>
    </dgm:pt>
    <dgm:pt modelId="{9973F5DC-2C2D-4AE0-9902-AB6DCEFE8C8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102 чел.</a:t>
          </a:r>
          <a:endParaRPr lang="ru-RU" sz="4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6D9AC-186A-4B7A-98A3-5E4D6F38C5AF}" type="parTrans" cxnId="{FF2FBEBB-B765-442A-BE7F-C8D00B15F157}">
      <dgm:prSet/>
      <dgm:spPr/>
      <dgm:t>
        <a:bodyPr/>
        <a:lstStyle/>
        <a:p>
          <a:endParaRPr lang="ru-RU"/>
        </a:p>
      </dgm:t>
    </dgm:pt>
    <dgm:pt modelId="{C1B0C57C-0453-434B-895A-7D9EB8B1C934}" type="sibTrans" cxnId="{FF2FBEBB-B765-442A-BE7F-C8D00B15F157}">
      <dgm:prSet/>
      <dgm:spPr/>
      <dgm:t>
        <a:bodyPr/>
        <a:lstStyle/>
        <a:p>
          <a:endParaRPr lang="ru-RU"/>
        </a:p>
      </dgm:t>
    </dgm:pt>
    <dgm:pt modelId="{BA80B7D6-93F1-4C64-8AAB-B64EE63EF45B}" type="pres">
      <dgm:prSet presAssocID="{C63DC5F1-FAFA-42A0-B132-5993786243E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97545D-D76B-4744-8CCB-93DDD29D5487}" type="pres">
      <dgm:prSet presAssocID="{3799DC8F-2EF8-4FC9-8D70-54725AF16019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BDA7A-CD74-4F39-8CC9-5E80D4F9ACBD}" type="pres">
      <dgm:prSet presAssocID="{3799DC8F-2EF8-4FC9-8D70-54725AF16019}" presName="childText1" presStyleLbl="solidAlignAcc1" presStyleIdx="0" presStyleCnt="2" custScaleY="52345" custLinFactNeighborY="-26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41A4-1DD5-46E3-9FE1-43D1F74B5E12}" type="pres">
      <dgm:prSet presAssocID="{DD896707-3CC0-4815-870D-71B1ECBBD158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88685-E817-4B8D-BDDD-D5A0F3966829}" type="pres">
      <dgm:prSet presAssocID="{DD896707-3CC0-4815-870D-71B1ECBBD158}" presName="childText2" presStyleLbl="solidAlignAcc1" presStyleIdx="1" presStyleCnt="2" custScaleY="57684" custLinFactNeighborY="-21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C1CD8-F7AF-4BA8-AC6D-FE6554D29544}" type="presOf" srcId="{DD896707-3CC0-4815-870D-71B1ECBBD158}" destId="{4DE541A4-1DD5-46E3-9FE1-43D1F74B5E12}" srcOrd="0" destOrd="0" presId="urn:microsoft.com/office/officeart/2009/3/layout/IncreasingArrowsProcess"/>
    <dgm:cxn modelId="{FF2FBEBB-B765-442A-BE7F-C8D00B15F157}" srcId="{DD896707-3CC0-4815-870D-71B1ECBBD158}" destId="{9973F5DC-2C2D-4AE0-9902-AB6DCEFE8C87}" srcOrd="0" destOrd="0" parTransId="{F056D9AC-186A-4B7A-98A3-5E4D6F38C5AF}" sibTransId="{C1B0C57C-0453-434B-895A-7D9EB8B1C934}"/>
    <dgm:cxn modelId="{14C3FFEE-52D5-4AB6-BBB7-7CD2CE9FC911}" srcId="{C63DC5F1-FAFA-42A0-B132-5993786243EC}" destId="{3799DC8F-2EF8-4FC9-8D70-54725AF16019}" srcOrd="0" destOrd="0" parTransId="{4C10938A-3822-462F-AC5A-2798316F8D74}" sibTransId="{EC501FA4-B847-452A-A2EF-401F763C0897}"/>
    <dgm:cxn modelId="{CB9C9EE8-6A83-4FF4-A6B7-AC0377BBE0FA}" type="presOf" srcId="{9973F5DC-2C2D-4AE0-9902-AB6DCEFE8C87}" destId="{6F788685-E817-4B8D-BDDD-D5A0F3966829}" srcOrd="0" destOrd="0" presId="urn:microsoft.com/office/officeart/2009/3/layout/IncreasingArrowsProcess"/>
    <dgm:cxn modelId="{24F286E6-66C6-4691-B195-04BD71A5CC9F}" type="presOf" srcId="{842EC60E-231E-4140-A2F7-B15187ACEF6E}" destId="{F2EBDA7A-CD74-4F39-8CC9-5E80D4F9ACBD}" srcOrd="0" destOrd="0" presId="urn:microsoft.com/office/officeart/2009/3/layout/IncreasingArrowsProcess"/>
    <dgm:cxn modelId="{2883B22B-BC76-4D07-9E37-663D93A468E1}" type="presOf" srcId="{3799DC8F-2EF8-4FC9-8D70-54725AF16019}" destId="{BD97545D-D76B-4744-8CCB-93DDD29D5487}" srcOrd="0" destOrd="0" presId="urn:microsoft.com/office/officeart/2009/3/layout/IncreasingArrowsProcess"/>
    <dgm:cxn modelId="{50B11EAB-F71E-4ED7-84A8-C347D976307E}" srcId="{C63DC5F1-FAFA-42A0-B132-5993786243EC}" destId="{DD896707-3CC0-4815-870D-71B1ECBBD158}" srcOrd="1" destOrd="0" parTransId="{DFFF66AC-030F-408D-B416-AFA3BBF06A04}" sibTransId="{1655BFAC-446B-4118-9524-9620B50CBE27}"/>
    <dgm:cxn modelId="{FFE60BD6-0A02-46FF-973C-B50FEC409F92}" type="presOf" srcId="{C63DC5F1-FAFA-42A0-B132-5993786243EC}" destId="{BA80B7D6-93F1-4C64-8AAB-B64EE63EF45B}" srcOrd="0" destOrd="0" presId="urn:microsoft.com/office/officeart/2009/3/layout/IncreasingArrowsProcess"/>
    <dgm:cxn modelId="{C1D979A2-B17E-4EF7-B463-EC4FE953EEED}" srcId="{3799DC8F-2EF8-4FC9-8D70-54725AF16019}" destId="{842EC60E-231E-4140-A2F7-B15187ACEF6E}" srcOrd="0" destOrd="0" parTransId="{B9A0817B-8317-43F0-8FC1-219202A0EE09}" sibTransId="{2C4569A6-A704-49BB-B7F7-AA3B0B934EE7}"/>
    <dgm:cxn modelId="{BED365ED-4556-4A6A-96BD-7BC499E0990C}" type="presParOf" srcId="{BA80B7D6-93F1-4C64-8AAB-B64EE63EF45B}" destId="{BD97545D-D76B-4744-8CCB-93DDD29D5487}" srcOrd="0" destOrd="0" presId="urn:microsoft.com/office/officeart/2009/3/layout/IncreasingArrowsProcess"/>
    <dgm:cxn modelId="{CE8E791A-7991-452F-8EEB-A73ED31EAF4F}" type="presParOf" srcId="{BA80B7D6-93F1-4C64-8AAB-B64EE63EF45B}" destId="{F2EBDA7A-CD74-4F39-8CC9-5E80D4F9ACBD}" srcOrd="1" destOrd="0" presId="urn:microsoft.com/office/officeart/2009/3/layout/IncreasingArrowsProcess"/>
    <dgm:cxn modelId="{96ABFED8-1979-4D8D-BA0C-5C5728DD1E0C}" type="presParOf" srcId="{BA80B7D6-93F1-4C64-8AAB-B64EE63EF45B}" destId="{4DE541A4-1DD5-46E3-9FE1-43D1F74B5E12}" srcOrd="2" destOrd="0" presId="urn:microsoft.com/office/officeart/2009/3/layout/IncreasingArrowsProcess"/>
    <dgm:cxn modelId="{74AB5E7B-3EDA-4535-846B-C73F517B2226}" type="presParOf" srcId="{BA80B7D6-93F1-4C64-8AAB-B64EE63EF45B}" destId="{6F788685-E817-4B8D-BDDD-D5A0F39668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F26119-9BD2-4895-AE4C-2BF08658FAE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8C51C0-9A46-45D0-8643-2FB0FCC2D760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образование: </a:t>
          </a:r>
        </a:p>
        <a:p>
          <a:pPr algn="ctr"/>
          <a:r>
            <a:rPr lang="ru-RU" sz="2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ДОУ №№ 76, 67, 166, 50, 110, 125</a:t>
          </a:r>
          <a:endParaRPr lang="ru-RU" sz="2800" b="1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4D0B9-EDA4-427C-B169-A3AE49DAF38E}" type="parTrans" cxnId="{EA931F04-FD94-4598-882F-483B7FA54F57}">
      <dgm:prSet/>
      <dgm:spPr/>
      <dgm:t>
        <a:bodyPr/>
        <a:lstStyle/>
        <a:p>
          <a:endParaRPr lang="ru-RU"/>
        </a:p>
      </dgm:t>
    </dgm:pt>
    <dgm:pt modelId="{A076BABF-BB57-4709-B773-697B9D5563DA}" type="sibTrans" cxnId="{EA931F04-FD94-4598-882F-483B7FA54F57}">
      <dgm:prSet/>
      <dgm:spPr/>
      <dgm:t>
        <a:bodyPr/>
        <a:lstStyle/>
        <a:p>
          <a:endParaRPr lang="ru-RU"/>
        </a:p>
      </dgm:t>
    </dgm:pt>
    <dgm:pt modelId="{8B4217C5-F471-40DE-B62D-CC716ECF6BA5}">
      <dgm:prSet phldrT="[Текст]" custT="1"/>
      <dgm:spPr/>
      <dgm:t>
        <a:bodyPr/>
        <a:lstStyle/>
        <a:p>
          <a:pPr algn="just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8094C-89DF-4300-8A0F-0A6599A7510D}" type="parTrans" cxnId="{6292D280-61C2-42E3-BFE4-5229513DAC17}">
      <dgm:prSet/>
      <dgm:spPr/>
      <dgm:t>
        <a:bodyPr/>
        <a:lstStyle/>
        <a:p>
          <a:endParaRPr lang="ru-RU"/>
        </a:p>
      </dgm:t>
    </dgm:pt>
    <dgm:pt modelId="{901063E3-AE90-45C3-AE1E-9DD3E37A3155}" type="sibTrans" cxnId="{6292D280-61C2-42E3-BFE4-5229513DAC17}">
      <dgm:prSet/>
      <dgm:spPr/>
      <dgm:t>
        <a:bodyPr/>
        <a:lstStyle/>
        <a:p>
          <a:endParaRPr lang="ru-RU"/>
        </a:p>
      </dgm:t>
    </dgm:pt>
    <dgm:pt modelId="{8710BFAB-6930-4168-A2E3-E9C6D1A54D03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образование: </a:t>
          </a:r>
        </a:p>
        <a:p>
          <a:pPr algn="ctr"/>
          <a:r>
            <a:rPr lang="ru-RU" sz="2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лицей № 3, СОШ №№ 7, 18, 27, 38, 75 </a:t>
          </a:r>
          <a:endParaRPr lang="ru-RU" sz="2800" b="1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67C32-0350-4693-86BE-FAAF514F3227}" type="parTrans" cxnId="{BDF9A8A4-3356-455B-85DB-6AF9D39FE8A6}">
      <dgm:prSet/>
      <dgm:spPr/>
      <dgm:t>
        <a:bodyPr/>
        <a:lstStyle/>
        <a:p>
          <a:endParaRPr lang="ru-RU"/>
        </a:p>
      </dgm:t>
    </dgm:pt>
    <dgm:pt modelId="{CBC940BC-3CC7-4C51-BDDF-3E6ADFEE53E1}" type="sibTrans" cxnId="{BDF9A8A4-3356-455B-85DB-6AF9D39FE8A6}">
      <dgm:prSet/>
      <dgm:spPr/>
      <dgm:t>
        <a:bodyPr/>
        <a:lstStyle/>
        <a:p>
          <a:endParaRPr lang="ru-RU"/>
        </a:p>
      </dgm:t>
    </dgm:pt>
    <dgm:pt modelId="{9F79D694-1FD4-4453-875D-D76AE85B25F2}">
      <dgm:prSet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образование: </a:t>
          </a:r>
        </a:p>
        <a:p>
          <a:pPr algn="ctr"/>
          <a:r>
            <a:rPr lang="ru-RU" sz="2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ЦДОД «Ориентир»</a:t>
          </a:r>
          <a:endParaRPr lang="ru-RU" sz="2800" b="1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C0A0-24A3-47D8-9B03-E0529E462C60}" type="parTrans" cxnId="{A2D7D6CB-9F1E-4F5C-A8DC-216C804DD760}">
      <dgm:prSet/>
      <dgm:spPr/>
      <dgm:t>
        <a:bodyPr/>
        <a:lstStyle/>
        <a:p>
          <a:endParaRPr lang="ru-RU"/>
        </a:p>
      </dgm:t>
    </dgm:pt>
    <dgm:pt modelId="{863E8C2D-B47E-499E-A46A-66A0EF8B6E56}" type="sibTrans" cxnId="{A2D7D6CB-9F1E-4F5C-A8DC-216C804DD760}">
      <dgm:prSet/>
      <dgm:spPr/>
      <dgm:t>
        <a:bodyPr/>
        <a:lstStyle/>
        <a:p>
          <a:endParaRPr lang="ru-RU"/>
        </a:p>
      </dgm:t>
    </dgm:pt>
    <dgm:pt modelId="{2D365707-5C8C-4F3C-A460-B1FC90F2EF2A}" type="pres">
      <dgm:prSet presAssocID="{84F26119-9BD2-4895-AE4C-2BF08658F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2019E-45A9-4A0D-A199-72EF31E35F3C}" type="pres">
      <dgm:prSet presAssocID="{078C51C0-9A46-45D0-8643-2FB0FCC2D760}" presName="parentLin" presStyleCnt="0"/>
      <dgm:spPr/>
    </dgm:pt>
    <dgm:pt modelId="{C71C9D99-F415-4838-BBA6-0CF2B4C7F9D9}" type="pres">
      <dgm:prSet presAssocID="{078C51C0-9A46-45D0-8643-2FB0FCC2D7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40ACA1-0223-4C9C-8F3B-5AB6E367B55C}" type="pres">
      <dgm:prSet presAssocID="{078C51C0-9A46-45D0-8643-2FB0FCC2D760}" presName="parentText" presStyleLbl="node1" presStyleIdx="0" presStyleCnt="3" custScaleX="121254" custScaleY="118071" custLinFactNeighborX="62602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E3302-211A-4BBA-9019-62E803803B2F}" type="pres">
      <dgm:prSet presAssocID="{078C51C0-9A46-45D0-8643-2FB0FCC2D760}" presName="negativeSpace" presStyleCnt="0"/>
      <dgm:spPr/>
    </dgm:pt>
    <dgm:pt modelId="{2A6FD380-3885-438E-B3A2-AF17D5D2DBE7}" type="pres">
      <dgm:prSet presAssocID="{078C51C0-9A46-45D0-8643-2FB0FCC2D76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8AE57-5CD9-49EE-AA0A-A6A9C6BB9177}" type="pres">
      <dgm:prSet presAssocID="{A076BABF-BB57-4709-B773-697B9D5563DA}" presName="spaceBetweenRectangles" presStyleCnt="0"/>
      <dgm:spPr/>
    </dgm:pt>
    <dgm:pt modelId="{7055914D-AA8E-41E2-9F2C-BEE7AB4D5AD7}" type="pres">
      <dgm:prSet presAssocID="{8710BFAB-6930-4168-A2E3-E9C6D1A54D03}" presName="parentLin" presStyleCnt="0"/>
      <dgm:spPr/>
    </dgm:pt>
    <dgm:pt modelId="{1372EC89-60B9-41B5-8088-1C5880978572}" type="pres">
      <dgm:prSet presAssocID="{8710BFAB-6930-4168-A2E3-E9C6D1A5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F4B873B-BA7C-4CB9-846D-B5B6262E24F7}" type="pres">
      <dgm:prSet presAssocID="{8710BFAB-6930-4168-A2E3-E9C6D1A54D03}" presName="parentText" presStyleLbl="node1" presStyleIdx="1" presStyleCnt="3" custScaleX="121254" custScaleY="118071" custLinFactNeighborX="62602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8D128-3C97-4252-A1D8-B325E5EB1EA1}" type="pres">
      <dgm:prSet presAssocID="{8710BFAB-6930-4168-A2E3-E9C6D1A54D03}" presName="negativeSpace" presStyleCnt="0"/>
      <dgm:spPr/>
    </dgm:pt>
    <dgm:pt modelId="{1A919607-3E1B-4CB7-B24A-354FF5F85EE2}" type="pres">
      <dgm:prSet presAssocID="{8710BFAB-6930-4168-A2E3-E9C6D1A54D03}" presName="childText" presStyleLbl="conFgAcc1" presStyleIdx="1" presStyleCnt="3">
        <dgm:presLayoutVars>
          <dgm:bulletEnabled val="1"/>
        </dgm:presLayoutVars>
      </dgm:prSet>
      <dgm:spPr/>
    </dgm:pt>
    <dgm:pt modelId="{E1F7A375-8AE0-4492-999D-1CA72CA72A6A}" type="pres">
      <dgm:prSet presAssocID="{CBC940BC-3CC7-4C51-BDDF-3E6ADFEE53E1}" presName="spaceBetweenRectangles" presStyleCnt="0"/>
      <dgm:spPr/>
    </dgm:pt>
    <dgm:pt modelId="{062744EF-823F-430B-A415-7CD5960C7631}" type="pres">
      <dgm:prSet presAssocID="{9F79D694-1FD4-4453-875D-D76AE85B25F2}" presName="parentLin" presStyleCnt="0"/>
      <dgm:spPr/>
    </dgm:pt>
    <dgm:pt modelId="{CAFC0D09-ADD2-4BC9-8E57-04E2D2C89444}" type="pres">
      <dgm:prSet presAssocID="{9F79D694-1FD4-4453-875D-D76AE85B25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AA9D3BF-5F81-42E6-B24D-C0BF520A1E45}" type="pres">
      <dgm:prSet presAssocID="{9F79D694-1FD4-4453-875D-D76AE85B25F2}" presName="parentText" presStyleLbl="node1" presStyleIdx="2" presStyleCnt="3" custScaleX="121254" custScaleY="118071" custLinFactNeighborX="62602" custLinFactNeighborY="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D329B-5C65-40D3-B54B-294FA874E66A}" type="pres">
      <dgm:prSet presAssocID="{9F79D694-1FD4-4453-875D-D76AE85B25F2}" presName="negativeSpace" presStyleCnt="0"/>
      <dgm:spPr/>
    </dgm:pt>
    <dgm:pt modelId="{9DCDCCB1-1D8D-41FF-840D-266D56A82B07}" type="pres">
      <dgm:prSet presAssocID="{9F79D694-1FD4-4453-875D-D76AE85B25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1C43FD-71F9-4090-A52A-A4D6CF357632}" type="presOf" srcId="{84F26119-9BD2-4895-AE4C-2BF08658FAE9}" destId="{2D365707-5C8C-4F3C-A460-B1FC90F2EF2A}" srcOrd="0" destOrd="0" presId="urn:microsoft.com/office/officeart/2005/8/layout/list1"/>
    <dgm:cxn modelId="{BDF9A8A4-3356-455B-85DB-6AF9D39FE8A6}" srcId="{84F26119-9BD2-4895-AE4C-2BF08658FAE9}" destId="{8710BFAB-6930-4168-A2E3-E9C6D1A54D03}" srcOrd="1" destOrd="0" parTransId="{3AE67C32-0350-4693-86BE-FAAF514F3227}" sibTransId="{CBC940BC-3CC7-4C51-BDDF-3E6ADFEE53E1}"/>
    <dgm:cxn modelId="{34ED253B-0532-4C41-94F2-A7B62447EBE6}" type="presOf" srcId="{078C51C0-9A46-45D0-8643-2FB0FCC2D760}" destId="{9E40ACA1-0223-4C9C-8F3B-5AB6E367B55C}" srcOrd="1" destOrd="0" presId="urn:microsoft.com/office/officeart/2005/8/layout/list1"/>
    <dgm:cxn modelId="{DED48CBC-1AB9-40C6-B192-C3295EF6CBE6}" type="presOf" srcId="{078C51C0-9A46-45D0-8643-2FB0FCC2D760}" destId="{C71C9D99-F415-4838-BBA6-0CF2B4C7F9D9}" srcOrd="0" destOrd="0" presId="urn:microsoft.com/office/officeart/2005/8/layout/list1"/>
    <dgm:cxn modelId="{658377C0-8C53-4781-AAAC-31FE147E9F51}" type="presOf" srcId="{8710BFAB-6930-4168-A2E3-E9C6D1A54D03}" destId="{2F4B873B-BA7C-4CB9-846D-B5B6262E24F7}" srcOrd="1" destOrd="0" presId="urn:microsoft.com/office/officeart/2005/8/layout/list1"/>
    <dgm:cxn modelId="{1E70D440-9E08-4CE4-ABF9-F9DD55479CB5}" type="presOf" srcId="{9F79D694-1FD4-4453-875D-D76AE85B25F2}" destId="{5AA9D3BF-5F81-42E6-B24D-C0BF520A1E45}" srcOrd="1" destOrd="0" presId="urn:microsoft.com/office/officeart/2005/8/layout/list1"/>
    <dgm:cxn modelId="{6292D280-61C2-42E3-BFE4-5229513DAC17}" srcId="{078C51C0-9A46-45D0-8643-2FB0FCC2D760}" destId="{8B4217C5-F471-40DE-B62D-CC716ECF6BA5}" srcOrd="0" destOrd="0" parTransId="{5F88094C-89DF-4300-8A0F-0A6599A7510D}" sibTransId="{901063E3-AE90-45C3-AE1E-9DD3E37A3155}"/>
    <dgm:cxn modelId="{9C7A1EF5-B1C3-4EB1-97A6-13798A8C1530}" type="presOf" srcId="{8B4217C5-F471-40DE-B62D-CC716ECF6BA5}" destId="{2A6FD380-3885-438E-B3A2-AF17D5D2DBE7}" srcOrd="0" destOrd="0" presId="urn:microsoft.com/office/officeart/2005/8/layout/list1"/>
    <dgm:cxn modelId="{A2D7D6CB-9F1E-4F5C-A8DC-216C804DD760}" srcId="{84F26119-9BD2-4895-AE4C-2BF08658FAE9}" destId="{9F79D694-1FD4-4453-875D-D76AE85B25F2}" srcOrd="2" destOrd="0" parTransId="{CC89C0A0-24A3-47D8-9B03-E0529E462C60}" sibTransId="{863E8C2D-B47E-499E-A46A-66A0EF8B6E56}"/>
    <dgm:cxn modelId="{EA931F04-FD94-4598-882F-483B7FA54F57}" srcId="{84F26119-9BD2-4895-AE4C-2BF08658FAE9}" destId="{078C51C0-9A46-45D0-8643-2FB0FCC2D760}" srcOrd="0" destOrd="0" parTransId="{6044D0B9-EDA4-427C-B169-A3AE49DAF38E}" sibTransId="{A076BABF-BB57-4709-B773-697B9D5563DA}"/>
    <dgm:cxn modelId="{677B31FF-77FD-464E-81DE-1F8DC3E10F1A}" type="presOf" srcId="{8710BFAB-6930-4168-A2E3-E9C6D1A54D03}" destId="{1372EC89-60B9-41B5-8088-1C5880978572}" srcOrd="0" destOrd="0" presId="urn:microsoft.com/office/officeart/2005/8/layout/list1"/>
    <dgm:cxn modelId="{3B644F62-DBC1-4C01-B966-7F4789121961}" type="presOf" srcId="{9F79D694-1FD4-4453-875D-D76AE85B25F2}" destId="{CAFC0D09-ADD2-4BC9-8E57-04E2D2C89444}" srcOrd="0" destOrd="0" presId="urn:microsoft.com/office/officeart/2005/8/layout/list1"/>
    <dgm:cxn modelId="{3B54BFBA-0C1D-4A80-A675-F4540BE82AC6}" type="presParOf" srcId="{2D365707-5C8C-4F3C-A460-B1FC90F2EF2A}" destId="{3C62019E-45A9-4A0D-A199-72EF31E35F3C}" srcOrd="0" destOrd="0" presId="urn:microsoft.com/office/officeart/2005/8/layout/list1"/>
    <dgm:cxn modelId="{B151C109-660D-4E92-84D7-782345B6EA51}" type="presParOf" srcId="{3C62019E-45A9-4A0D-A199-72EF31E35F3C}" destId="{C71C9D99-F415-4838-BBA6-0CF2B4C7F9D9}" srcOrd="0" destOrd="0" presId="urn:microsoft.com/office/officeart/2005/8/layout/list1"/>
    <dgm:cxn modelId="{3E8A2D97-8428-4EF0-9DCB-AC891A58A485}" type="presParOf" srcId="{3C62019E-45A9-4A0D-A199-72EF31E35F3C}" destId="{9E40ACA1-0223-4C9C-8F3B-5AB6E367B55C}" srcOrd="1" destOrd="0" presId="urn:microsoft.com/office/officeart/2005/8/layout/list1"/>
    <dgm:cxn modelId="{2F593C8F-1CBB-437C-8CB7-0422337BE257}" type="presParOf" srcId="{2D365707-5C8C-4F3C-A460-B1FC90F2EF2A}" destId="{6F2E3302-211A-4BBA-9019-62E803803B2F}" srcOrd="1" destOrd="0" presId="urn:microsoft.com/office/officeart/2005/8/layout/list1"/>
    <dgm:cxn modelId="{196CE66A-4790-4B23-B8AF-E417D6940E3B}" type="presParOf" srcId="{2D365707-5C8C-4F3C-A460-B1FC90F2EF2A}" destId="{2A6FD380-3885-438E-B3A2-AF17D5D2DBE7}" srcOrd="2" destOrd="0" presId="urn:microsoft.com/office/officeart/2005/8/layout/list1"/>
    <dgm:cxn modelId="{11EBA213-221C-42FD-8CFA-9D75AC8C49C8}" type="presParOf" srcId="{2D365707-5C8C-4F3C-A460-B1FC90F2EF2A}" destId="{9FF8AE57-5CD9-49EE-AA0A-A6A9C6BB9177}" srcOrd="3" destOrd="0" presId="urn:microsoft.com/office/officeart/2005/8/layout/list1"/>
    <dgm:cxn modelId="{FF6F4A2C-28DE-47C4-A20A-DB092EB13FAC}" type="presParOf" srcId="{2D365707-5C8C-4F3C-A460-B1FC90F2EF2A}" destId="{7055914D-AA8E-41E2-9F2C-BEE7AB4D5AD7}" srcOrd="4" destOrd="0" presId="urn:microsoft.com/office/officeart/2005/8/layout/list1"/>
    <dgm:cxn modelId="{5EF2B166-9721-49FD-B44A-F2A86A407EC4}" type="presParOf" srcId="{7055914D-AA8E-41E2-9F2C-BEE7AB4D5AD7}" destId="{1372EC89-60B9-41B5-8088-1C5880978572}" srcOrd="0" destOrd="0" presId="urn:microsoft.com/office/officeart/2005/8/layout/list1"/>
    <dgm:cxn modelId="{062004E0-00E6-4083-9868-B4EA66E4C13F}" type="presParOf" srcId="{7055914D-AA8E-41E2-9F2C-BEE7AB4D5AD7}" destId="{2F4B873B-BA7C-4CB9-846D-B5B6262E24F7}" srcOrd="1" destOrd="0" presId="urn:microsoft.com/office/officeart/2005/8/layout/list1"/>
    <dgm:cxn modelId="{EE52304C-7703-4D76-AF0F-FFC63A05337F}" type="presParOf" srcId="{2D365707-5C8C-4F3C-A460-B1FC90F2EF2A}" destId="{8EC8D128-3C97-4252-A1D8-B325E5EB1EA1}" srcOrd="5" destOrd="0" presId="urn:microsoft.com/office/officeart/2005/8/layout/list1"/>
    <dgm:cxn modelId="{CB8DA5AF-2B6D-4315-B92D-863271339947}" type="presParOf" srcId="{2D365707-5C8C-4F3C-A460-B1FC90F2EF2A}" destId="{1A919607-3E1B-4CB7-B24A-354FF5F85EE2}" srcOrd="6" destOrd="0" presId="urn:microsoft.com/office/officeart/2005/8/layout/list1"/>
    <dgm:cxn modelId="{84859034-12BD-4720-8E37-44C405AC22AF}" type="presParOf" srcId="{2D365707-5C8C-4F3C-A460-B1FC90F2EF2A}" destId="{E1F7A375-8AE0-4492-999D-1CA72CA72A6A}" srcOrd="7" destOrd="0" presId="urn:microsoft.com/office/officeart/2005/8/layout/list1"/>
    <dgm:cxn modelId="{CBC3D71C-1829-44FB-8B58-F647162FC4B9}" type="presParOf" srcId="{2D365707-5C8C-4F3C-A460-B1FC90F2EF2A}" destId="{062744EF-823F-430B-A415-7CD5960C7631}" srcOrd="8" destOrd="0" presId="urn:microsoft.com/office/officeart/2005/8/layout/list1"/>
    <dgm:cxn modelId="{3B65CFC2-D47E-468D-B67D-8CB376A8D419}" type="presParOf" srcId="{062744EF-823F-430B-A415-7CD5960C7631}" destId="{CAFC0D09-ADD2-4BC9-8E57-04E2D2C89444}" srcOrd="0" destOrd="0" presId="urn:microsoft.com/office/officeart/2005/8/layout/list1"/>
    <dgm:cxn modelId="{EF0CF09E-08AD-4E69-AEA8-1BD94D3BDB62}" type="presParOf" srcId="{062744EF-823F-430B-A415-7CD5960C7631}" destId="{5AA9D3BF-5F81-42E6-B24D-C0BF520A1E45}" srcOrd="1" destOrd="0" presId="urn:microsoft.com/office/officeart/2005/8/layout/list1"/>
    <dgm:cxn modelId="{4653AB92-4727-4091-94DA-BCE9E3BAFBE6}" type="presParOf" srcId="{2D365707-5C8C-4F3C-A460-B1FC90F2EF2A}" destId="{00FD329B-5C65-40D3-B54B-294FA874E66A}" srcOrd="9" destOrd="0" presId="urn:microsoft.com/office/officeart/2005/8/layout/list1"/>
    <dgm:cxn modelId="{2784EAD7-8E0A-4A30-BABE-E4E46B19AE81}" type="presParOf" srcId="{2D365707-5C8C-4F3C-A460-B1FC90F2EF2A}" destId="{9DCDCCB1-1D8D-41FF-840D-266D56A82B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F116E-6F5C-4777-BF71-2A9E6D9BF16F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333F2D-E974-418E-B362-21EEA555CA8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Уточнить сущность, обосновать виды и направления  поддержки инклюзивной практики на различных уровнях организации образования (личностном, институциональном, муниципальном)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23A2B-148F-4493-A6CC-6AF2294A5BD0}" type="parTrans" cxnId="{5DBB68BF-0C77-451D-9060-2B0DC2F8F890}">
      <dgm:prSet/>
      <dgm:spPr/>
      <dgm:t>
        <a:bodyPr/>
        <a:lstStyle/>
        <a:p>
          <a:endParaRPr lang="ru-RU"/>
        </a:p>
      </dgm:t>
    </dgm:pt>
    <dgm:pt modelId="{B0091D3C-D3E0-4ED0-AF84-869C2E5C5459}" type="sibTrans" cxnId="{5DBB68BF-0C77-451D-9060-2B0DC2F8F890}">
      <dgm:prSet/>
      <dgm:spPr/>
      <dgm:t>
        <a:bodyPr/>
        <a:lstStyle/>
        <a:p>
          <a:endParaRPr lang="ru-RU"/>
        </a:p>
      </dgm:t>
    </dgm:pt>
    <dgm:pt modelId="{F6ADD34B-2EDE-4442-96DB-266280C6140C}">
      <dgm:prSet phldrT="[Текст]" custT="1"/>
      <dgm:spPr/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Обосновать теоретические подходы к разработке модели управления поддержкой инклюзивной практики на муниципальном уровне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BBE9-EED1-43E4-BDBC-37070191339C}" type="parTrans" cxnId="{8B2B4014-2F9C-4EF7-8FD8-0DB61948443F}">
      <dgm:prSet/>
      <dgm:spPr/>
      <dgm:t>
        <a:bodyPr/>
        <a:lstStyle/>
        <a:p>
          <a:endParaRPr lang="ru-RU"/>
        </a:p>
      </dgm:t>
    </dgm:pt>
    <dgm:pt modelId="{53016A96-36AA-4F01-BD7F-C35829188322}" type="sibTrans" cxnId="{8B2B4014-2F9C-4EF7-8FD8-0DB61948443F}">
      <dgm:prSet/>
      <dgm:spPr/>
      <dgm:t>
        <a:bodyPr/>
        <a:lstStyle/>
        <a:p>
          <a:endParaRPr lang="ru-RU"/>
        </a:p>
      </dgm:t>
    </dgm:pt>
    <dgm:pt modelId="{97B2EDE0-F02B-4F81-BEBF-180B6B507C53}">
      <dgm:prSet phldrT="[Текст]" custT="1"/>
      <dgm:spPr/>
      <dgm:t>
        <a:bodyPr/>
        <a:lstStyle/>
        <a:p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Выявить условия реализации модели управления поддержкой инклюзивной практики  на муниципальном уровне</a:t>
          </a:r>
          <a:endParaRPr lang="ru-RU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F34F5-E245-427F-9B6C-DDB2882B69A9}" type="parTrans" cxnId="{F4D8F9F7-61E2-4E94-95C5-F3E06B969153}">
      <dgm:prSet/>
      <dgm:spPr/>
      <dgm:t>
        <a:bodyPr/>
        <a:lstStyle/>
        <a:p>
          <a:endParaRPr lang="ru-RU"/>
        </a:p>
      </dgm:t>
    </dgm:pt>
    <dgm:pt modelId="{B8555002-6D56-408E-AB81-70F6D15E5E55}" type="sibTrans" cxnId="{F4D8F9F7-61E2-4E94-95C5-F3E06B969153}">
      <dgm:prSet/>
      <dgm:spPr/>
      <dgm:t>
        <a:bodyPr/>
        <a:lstStyle/>
        <a:p>
          <a:endParaRPr lang="ru-RU"/>
        </a:p>
      </dgm:t>
    </dgm:pt>
    <dgm:pt modelId="{D518ACF7-EFC6-4A85-835C-33E930068D18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Выделить критерии, показатели и способы оценки результативности реализации модели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715B9-9865-45F7-B232-4A8620257B04}" type="parTrans" cxnId="{84FDDFF8-1B95-4298-AA87-F70D873104A5}">
      <dgm:prSet/>
      <dgm:spPr/>
      <dgm:t>
        <a:bodyPr/>
        <a:lstStyle/>
        <a:p>
          <a:endParaRPr lang="ru-RU"/>
        </a:p>
      </dgm:t>
    </dgm:pt>
    <dgm:pt modelId="{26FC1D03-FD6C-4C98-B0E1-0504D0B01406}" type="sibTrans" cxnId="{84FDDFF8-1B95-4298-AA87-F70D873104A5}">
      <dgm:prSet/>
      <dgm:spPr/>
      <dgm:t>
        <a:bodyPr/>
        <a:lstStyle/>
        <a:p>
          <a:endParaRPr lang="ru-RU"/>
        </a:p>
      </dgm:t>
    </dgm:pt>
    <dgm:pt modelId="{97B5D285-2133-4AC0-9DFC-67C2DDE17140}" type="pres">
      <dgm:prSet presAssocID="{336F116E-6F5C-4777-BF71-2A9E6D9BF1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B8C5D-67B7-4552-BA5D-F2045334E7FD}" type="pres">
      <dgm:prSet presAssocID="{336F116E-6F5C-4777-BF71-2A9E6D9BF16F}" presName="diamond" presStyleLbl="bgShp" presStyleIdx="0" presStyleCnt="1"/>
      <dgm:spPr/>
    </dgm:pt>
    <dgm:pt modelId="{CD1FB5D9-B992-42E0-BC32-5C24A7695397}" type="pres">
      <dgm:prSet presAssocID="{336F116E-6F5C-4777-BF71-2A9E6D9BF16F}" presName="quad1" presStyleLbl="node1" presStyleIdx="0" presStyleCnt="4" custScaleX="217856" custLinFactNeighborX="-68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8D70A-4E62-4811-894C-002B8E9B6847}" type="pres">
      <dgm:prSet presAssocID="{336F116E-6F5C-4777-BF71-2A9E6D9BF16F}" presName="quad2" presStyleLbl="node1" presStyleIdx="1" presStyleCnt="4" custScaleX="219308" custLinFactNeighborX="72375" custLinFactNeighborY="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3FE2D-0F6C-46F1-BF7A-9000F8135D62}" type="pres">
      <dgm:prSet presAssocID="{336F116E-6F5C-4777-BF71-2A9E6D9BF16F}" presName="quad3" presStyleLbl="node1" presStyleIdx="2" presStyleCnt="4" custScaleX="219358" custLinFactNeighborX="-68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EEA45-CC6F-4E37-A644-D8C23D7EE89D}" type="pres">
      <dgm:prSet presAssocID="{336F116E-6F5C-4777-BF71-2A9E6D9BF16F}" presName="quad4" presStyleLbl="node1" presStyleIdx="3" presStyleCnt="4" custScaleX="220074" custLinFactNeighborX="60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B68BF-0C77-451D-9060-2B0DC2F8F890}" srcId="{336F116E-6F5C-4777-BF71-2A9E6D9BF16F}" destId="{FC333F2D-E974-418E-B362-21EEA555CA85}" srcOrd="0" destOrd="0" parTransId="{A8623A2B-148F-4493-A6CC-6AF2294A5BD0}" sibTransId="{B0091D3C-D3E0-4ED0-AF84-869C2E5C5459}"/>
    <dgm:cxn modelId="{29FD75E3-2749-4DD0-9BDF-D9F9FBA8C68A}" type="presOf" srcId="{F6ADD34B-2EDE-4442-96DB-266280C6140C}" destId="{9C38D70A-4E62-4811-894C-002B8E9B6847}" srcOrd="0" destOrd="0" presId="urn:microsoft.com/office/officeart/2005/8/layout/matrix3"/>
    <dgm:cxn modelId="{F4D8F9F7-61E2-4E94-95C5-F3E06B969153}" srcId="{336F116E-6F5C-4777-BF71-2A9E6D9BF16F}" destId="{97B2EDE0-F02B-4F81-BEBF-180B6B507C53}" srcOrd="2" destOrd="0" parTransId="{17DF34F5-E245-427F-9B6C-DDB2882B69A9}" sibTransId="{B8555002-6D56-408E-AB81-70F6D15E5E55}"/>
    <dgm:cxn modelId="{899B19F2-0EAD-4D55-B789-0028325AF778}" type="presOf" srcId="{D518ACF7-EFC6-4A85-835C-33E930068D18}" destId="{940EEA45-CC6F-4E37-A644-D8C23D7EE89D}" srcOrd="0" destOrd="0" presId="urn:microsoft.com/office/officeart/2005/8/layout/matrix3"/>
    <dgm:cxn modelId="{84FDDFF8-1B95-4298-AA87-F70D873104A5}" srcId="{336F116E-6F5C-4777-BF71-2A9E6D9BF16F}" destId="{D518ACF7-EFC6-4A85-835C-33E930068D18}" srcOrd="3" destOrd="0" parTransId="{21B715B9-9865-45F7-B232-4A8620257B04}" sibTransId="{26FC1D03-FD6C-4C98-B0E1-0504D0B01406}"/>
    <dgm:cxn modelId="{B055BA4E-CFE5-47A7-959C-91C331F74FA3}" type="presOf" srcId="{FC333F2D-E974-418E-B362-21EEA555CA85}" destId="{CD1FB5D9-B992-42E0-BC32-5C24A7695397}" srcOrd="0" destOrd="0" presId="urn:microsoft.com/office/officeart/2005/8/layout/matrix3"/>
    <dgm:cxn modelId="{8B2B4014-2F9C-4EF7-8FD8-0DB61948443F}" srcId="{336F116E-6F5C-4777-BF71-2A9E6D9BF16F}" destId="{F6ADD34B-2EDE-4442-96DB-266280C6140C}" srcOrd="1" destOrd="0" parTransId="{F83BBBE9-EED1-43E4-BDBC-37070191339C}" sibTransId="{53016A96-36AA-4F01-BD7F-C35829188322}"/>
    <dgm:cxn modelId="{01F8474B-C164-4570-BCFE-666E2CBED9CA}" type="presOf" srcId="{336F116E-6F5C-4777-BF71-2A9E6D9BF16F}" destId="{97B5D285-2133-4AC0-9DFC-67C2DDE17140}" srcOrd="0" destOrd="0" presId="urn:microsoft.com/office/officeart/2005/8/layout/matrix3"/>
    <dgm:cxn modelId="{2A0960A5-34FC-4D9D-8A83-172BD76745B3}" type="presOf" srcId="{97B2EDE0-F02B-4F81-BEBF-180B6B507C53}" destId="{84A3FE2D-0F6C-46F1-BF7A-9000F8135D62}" srcOrd="0" destOrd="0" presId="urn:microsoft.com/office/officeart/2005/8/layout/matrix3"/>
    <dgm:cxn modelId="{4B08E103-0835-4C6D-9882-494E396829F4}" type="presParOf" srcId="{97B5D285-2133-4AC0-9DFC-67C2DDE17140}" destId="{B08B8C5D-67B7-4552-BA5D-F2045334E7FD}" srcOrd="0" destOrd="0" presId="urn:microsoft.com/office/officeart/2005/8/layout/matrix3"/>
    <dgm:cxn modelId="{91B6B0CE-CD9E-4CCC-A348-8BAF8F007C3E}" type="presParOf" srcId="{97B5D285-2133-4AC0-9DFC-67C2DDE17140}" destId="{CD1FB5D9-B992-42E0-BC32-5C24A7695397}" srcOrd="1" destOrd="0" presId="urn:microsoft.com/office/officeart/2005/8/layout/matrix3"/>
    <dgm:cxn modelId="{5010B310-003D-42B3-A0AC-C8C4D9E9B116}" type="presParOf" srcId="{97B5D285-2133-4AC0-9DFC-67C2DDE17140}" destId="{9C38D70A-4E62-4811-894C-002B8E9B6847}" srcOrd="2" destOrd="0" presId="urn:microsoft.com/office/officeart/2005/8/layout/matrix3"/>
    <dgm:cxn modelId="{80C79ED2-F5C3-4CEE-A1F2-FA8ABE13107B}" type="presParOf" srcId="{97B5D285-2133-4AC0-9DFC-67C2DDE17140}" destId="{84A3FE2D-0F6C-46F1-BF7A-9000F8135D62}" srcOrd="3" destOrd="0" presId="urn:microsoft.com/office/officeart/2005/8/layout/matrix3"/>
    <dgm:cxn modelId="{27ACD72D-8FE7-40F3-B296-4E105F27F7E6}" type="presParOf" srcId="{97B5D285-2133-4AC0-9DFC-67C2DDE17140}" destId="{940EEA45-CC6F-4E37-A644-D8C23D7EE89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30457-26D2-461D-9541-441A1DB54EDF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</dgm:pt>
    <dgm:pt modelId="{AD2D37DF-5AAD-44C7-BA33-CA598156EA1D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эффективной модели управления поддержкой  инклюзивной практики, позволяющей объединить ресурсы системы образования города и организовать адресную поддержку по обеспечению качественно новых условий для обучения, социализации и интеграции в общество детей с ограниченными возможностями здоровья, детей-инвалидов</a:t>
          </a:r>
          <a:endParaRPr lang="ru-RU" sz="2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7E203-8EDE-41B6-B414-3E1E11B3F585}" type="parTrans" cxnId="{90B10187-66D0-4C83-B869-BD7F1458E548}">
      <dgm:prSet/>
      <dgm:spPr/>
      <dgm:t>
        <a:bodyPr/>
        <a:lstStyle/>
        <a:p>
          <a:endParaRPr lang="ru-RU"/>
        </a:p>
      </dgm:t>
    </dgm:pt>
    <dgm:pt modelId="{82CC33B5-0504-4D5C-A29B-C2901CEBB8E6}" type="sibTrans" cxnId="{90B10187-66D0-4C83-B869-BD7F1458E548}">
      <dgm:prSet/>
      <dgm:spPr/>
      <dgm:t>
        <a:bodyPr/>
        <a:lstStyle/>
        <a:p>
          <a:endParaRPr lang="ru-RU"/>
        </a:p>
      </dgm:t>
    </dgm:pt>
    <dgm:pt modelId="{F68EDF10-2221-4E8B-A63C-A47CD475BEDF}" type="pres">
      <dgm:prSet presAssocID="{08F30457-26D2-461D-9541-441A1DB54EDF}" presName="compositeShape" presStyleCnt="0">
        <dgm:presLayoutVars>
          <dgm:dir/>
          <dgm:resizeHandles/>
        </dgm:presLayoutVars>
      </dgm:prSet>
      <dgm:spPr/>
    </dgm:pt>
    <dgm:pt modelId="{81DF6808-6185-4892-A6A2-9EE838BF9590}" type="pres">
      <dgm:prSet presAssocID="{08F30457-26D2-461D-9541-441A1DB54EDF}" presName="pyramid" presStyleLbl="node1" presStyleIdx="0" presStyleCnt="1" custScaleX="90939" custScaleY="90277" custLinFactNeighborX="-20737"/>
      <dgm:spPr/>
    </dgm:pt>
    <dgm:pt modelId="{EA63359A-0E25-419A-9D0C-3C67D7A4868A}" type="pres">
      <dgm:prSet presAssocID="{08F30457-26D2-461D-9541-441A1DB54EDF}" presName="theList" presStyleCnt="0"/>
      <dgm:spPr/>
    </dgm:pt>
    <dgm:pt modelId="{627A53B6-D8F8-4D78-8358-D0B70FF0AAAA}" type="pres">
      <dgm:prSet presAssocID="{AD2D37DF-5AAD-44C7-BA33-CA598156EA1D}" presName="aNode" presStyleLbl="fgAcc1" presStyleIdx="0" presStyleCnt="1" custScaleX="208660" custScaleY="121080" custLinFactNeighborX="31748" custLinFactNeighborY="7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7B7C9-E876-4FB0-97F8-C5B46FAD69D7}" type="pres">
      <dgm:prSet presAssocID="{AD2D37DF-5AAD-44C7-BA33-CA598156EA1D}" presName="aSpace" presStyleCnt="0"/>
      <dgm:spPr/>
    </dgm:pt>
  </dgm:ptLst>
  <dgm:cxnLst>
    <dgm:cxn modelId="{5BAD8CF9-0245-435F-83E8-25E7AA1863E5}" type="presOf" srcId="{08F30457-26D2-461D-9541-441A1DB54EDF}" destId="{F68EDF10-2221-4E8B-A63C-A47CD475BEDF}" srcOrd="0" destOrd="0" presId="urn:microsoft.com/office/officeart/2005/8/layout/pyramid2"/>
    <dgm:cxn modelId="{90B10187-66D0-4C83-B869-BD7F1458E548}" srcId="{08F30457-26D2-461D-9541-441A1DB54EDF}" destId="{AD2D37DF-5AAD-44C7-BA33-CA598156EA1D}" srcOrd="0" destOrd="0" parTransId="{A377E203-8EDE-41B6-B414-3E1E11B3F585}" sibTransId="{82CC33B5-0504-4D5C-A29B-C2901CEBB8E6}"/>
    <dgm:cxn modelId="{2004974B-0482-46A4-B012-6A064B2A04C7}" type="presOf" srcId="{AD2D37DF-5AAD-44C7-BA33-CA598156EA1D}" destId="{627A53B6-D8F8-4D78-8358-D0B70FF0AAAA}" srcOrd="0" destOrd="0" presId="urn:microsoft.com/office/officeart/2005/8/layout/pyramid2"/>
    <dgm:cxn modelId="{9A309C01-5E00-4117-B37E-89C42A767101}" type="presParOf" srcId="{F68EDF10-2221-4E8B-A63C-A47CD475BEDF}" destId="{81DF6808-6185-4892-A6A2-9EE838BF9590}" srcOrd="0" destOrd="0" presId="urn:microsoft.com/office/officeart/2005/8/layout/pyramid2"/>
    <dgm:cxn modelId="{D7EFDBB4-3F15-4BDF-8DA3-319FAA7FFCFB}" type="presParOf" srcId="{F68EDF10-2221-4E8B-A63C-A47CD475BEDF}" destId="{EA63359A-0E25-419A-9D0C-3C67D7A4868A}" srcOrd="1" destOrd="0" presId="urn:microsoft.com/office/officeart/2005/8/layout/pyramid2"/>
    <dgm:cxn modelId="{DCA54AC4-7F0C-440A-9DC6-C4B156BFF524}" type="presParOf" srcId="{EA63359A-0E25-419A-9D0C-3C67D7A4868A}" destId="{627A53B6-D8F8-4D78-8358-D0B70FF0AAAA}" srcOrd="0" destOrd="0" presId="urn:microsoft.com/office/officeart/2005/8/layout/pyramid2"/>
    <dgm:cxn modelId="{6DA46CA5-1171-4892-95C0-52A04399091C}" type="presParOf" srcId="{EA63359A-0E25-419A-9D0C-3C67D7A4868A}" destId="{C467B7C9-E876-4FB0-97F8-C5B46FAD69D7}" srcOrd="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FAC68-2E6E-446A-8DA5-4E2DD655E58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6162F9-B25E-4E7B-8A81-8A0AEFC7CC28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  </a:t>
          </a:r>
        </a:p>
        <a:p>
          <a:pPr algn="ctr">
            <a:lnSpc>
              <a:spcPct val="100000"/>
            </a:lnSpc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(август 2014 г.– август 2015 г.)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35ED2-7979-43C2-A29E-EB659523E887}" type="parTrans" cxnId="{BDD454B3-7E0D-4E8B-A730-71756DBE0814}">
      <dgm:prSet/>
      <dgm:spPr/>
      <dgm:t>
        <a:bodyPr/>
        <a:lstStyle/>
        <a:p>
          <a:endParaRPr lang="ru-RU"/>
        </a:p>
      </dgm:t>
    </dgm:pt>
    <dgm:pt modelId="{A91CB1F6-A283-4353-B846-0A0BB99B0EBD}" type="sibTrans" cxnId="{BDD454B3-7E0D-4E8B-A730-71756DBE0814}">
      <dgm:prSet/>
      <dgm:spPr/>
      <dgm:t>
        <a:bodyPr/>
        <a:lstStyle/>
        <a:p>
          <a:endParaRPr lang="ru-RU"/>
        </a:p>
      </dgm:t>
    </dgm:pt>
    <dgm:pt modelId="{B7F8118E-9651-48A6-B570-746D9A1F0FD5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Проектировочный</a:t>
          </a: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2015 г. – август 2016 г.)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E0D32-FD2D-4143-BA09-7B1666DF7C72}" type="parTrans" cxnId="{BD2B664F-3AF9-4278-B79E-E3195A4B4708}">
      <dgm:prSet/>
      <dgm:spPr/>
      <dgm:t>
        <a:bodyPr/>
        <a:lstStyle/>
        <a:p>
          <a:endParaRPr lang="ru-RU"/>
        </a:p>
      </dgm:t>
    </dgm:pt>
    <dgm:pt modelId="{7D9F3EA7-400F-4119-A4C6-12D5DF1C8650}" type="sibTrans" cxnId="{BD2B664F-3AF9-4278-B79E-E3195A4B4708}">
      <dgm:prSet/>
      <dgm:spPr/>
      <dgm:t>
        <a:bodyPr/>
        <a:lstStyle/>
        <a:p>
          <a:endParaRPr lang="ru-RU"/>
        </a:p>
      </dgm:t>
    </dgm:pt>
    <dgm:pt modelId="{92014DC2-47D2-45FC-82BD-2F07AFE6D5EB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2016 г. – август 2017 г.)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5452F-86AE-45B5-A2FA-CA0F69F9E3CD}" type="parTrans" cxnId="{A161F815-7607-4252-97AE-03227066557E}">
      <dgm:prSet/>
      <dgm:spPr/>
      <dgm:t>
        <a:bodyPr/>
        <a:lstStyle/>
        <a:p>
          <a:endParaRPr lang="ru-RU"/>
        </a:p>
      </dgm:t>
    </dgm:pt>
    <dgm:pt modelId="{3D3C4235-EF57-4952-B642-EA733DCFA757}" type="sibTrans" cxnId="{A161F815-7607-4252-97AE-03227066557E}">
      <dgm:prSet/>
      <dgm:spPr/>
      <dgm:t>
        <a:bodyPr/>
        <a:lstStyle/>
        <a:p>
          <a:endParaRPr lang="ru-RU"/>
        </a:p>
      </dgm:t>
    </dgm:pt>
    <dgm:pt modelId="{F2057FEE-08CB-4A57-9D77-35C7FF0227A5}">
      <dgm:prSet/>
      <dgm:spPr/>
      <dgm:t>
        <a:bodyPr/>
        <a:lstStyle/>
        <a:p>
          <a:endParaRPr lang="ru-RU"/>
        </a:p>
      </dgm:t>
    </dgm:pt>
    <dgm:pt modelId="{2379E111-F0FB-42B9-9A56-19E7B2E69A27}" type="parTrans" cxnId="{FD7AE157-4687-4425-8E0E-3766971A4870}">
      <dgm:prSet/>
      <dgm:spPr/>
      <dgm:t>
        <a:bodyPr/>
        <a:lstStyle/>
        <a:p>
          <a:endParaRPr lang="ru-RU"/>
        </a:p>
      </dgm:t>
    </dgm:pt>
    <dgm:pt modelId="{5A163399-F7F5-4BEF-96E4-BA82D80E52EE}" type="sibTrans" cxnId="{FD7AE157-4687-4425-8E0E-3766971A4870}">
      <dgm:prSet/>
      <dgm:spPr/>
      <dgm:t>
        <a:bodyPr/>
        <a:lstStyle/>
        <a:p>
          <a:endParaRPr lang="ru-RU"/>
        </a:p>
      </dgm:t>
    </dgm:pt>
    <dgm:pt modelId="{25FC50A9-8F33-47B1-917C-35D742EBCE7D}" type="pres">
      <dgm:prSet presAssocID="{73CFAC68-2E6E-446A-8DA5-4E2DD655E5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42A923-558A-480C-B345-011DDFAE354E}" type="pres">
      <dgm:prSet presAssocID="{73CFAC68-2E6E-446A-8DA5-4E2DD655E58D}" presName="Name1" presStyleCnt="0"/>
      <dgm:spPr/>
    </dgm:pt>
    <dgm:pt modelId="{6B8F0D9B-387E-4677-866C-38EE3179110C}" type="pres">
      <dgm:prSet presAssocID="{73CFAC68-2E6E-446A-8DA5-4E2DD655E58D}" presName="cycle" presStyleCnt="0"/>
      <dgm:spPr/>
    </dgm:pt>
    <dgm:pt modelId="{A0BEE4A8-5542-42BA-B1DD-CEB79EA2331D}" type="pres">
      <dgm:prSet presAssocID="{73CFAC68-2E6E-446A-8DA5-4E2DD655E58D}" presName="srcNode" presStyleLbl="node1" presStyleIdx="0" presStyleCnt="4"/>
      <dgm:spPr/>
    </dgm:pt>
    <dgm:pt modelId="{2263C684-0C86-46A8-98A9-602ADF0DD400}" type="pres">
      <dgm:prSet presAssocID="{73CFAC68-2E6E-446A-8DA5-4E2DD655E58D}" presName="conn" presStyleLbl="parChTrans1D2" presStyleIdx="0" presStyleCnt="1"/>
      <dgm:spPr/>
      <dgm:t>
        <a:bodyPr/>
        <a:lstStyle/>
        <a:p>
          <a:endParaRPr lang="ru-RU"/>
        </a:p>
      </dgm:t>
    </dgm:pt>
    <dgm:pt modelId="{0E5048E6-E543-4495-AA18-0CC40D899341}" type="pres">
      <dgm:prSet presAssocID="{73CFAC68-2E6E-446A-8DA5-4E2DD655E58D}" presName="extraNode" presStyleLbl="node1" presStyleIdx="0" presStyleCnt="4"/>
      <dgm:spPr/>
    </dgm:pt>
    <dgm:pt modelId="{5DD3B3DE-2C19-4B4C-9904-4929DA21B8B5}" type="pres">
      <dgm:prSet presAssocID="{73CFAC68-2E6E-446A-8DA5-4E2DD655E58D}" presName="dstNode" presStyleLbl="node1" presStyleIdx="0" presStyleCnt="4"/>
      <dgm:spPr/>
    </dgm:pt>
    <dgm:pt modelId="{C602205A-6EB6-4EC4-BFFF-2ABEFE27DA36}" type="pres">
      <dgm:prSet presAssocID="{266162F9-B25E-4E7B-8A81-8A0AEFC7CC28}" presName="text_1" presStyleLbl="node1" presStyleIdx="0" presStyleCnt="4" custLinFactNeighborY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EA74-3FCD-430F-8E4E-B2EC76552818}" type="pres">
      <dgm:prSet presAssocID="{266162F9-B25E-4E7B-8A81-8A0AEFC7CC28}" presName="accent_1" presStyleCnt="0"/>
      <dgm:spPr/>
    </dgm:pt>
    <dgm:pt modelId="{A808BB39-071B-4CF2-8971-08BB019C3F4F}" type="pres">
      <dgm:prSet presAssocID="{266162F9-B25E-4E7B-8A81-8A0AEFC7CC28}" presName="accentRepeatNode" presStyleLbl="solidFgAcc1" presStyleIdx="0" presStyleCnt="4"/>
      <dgm:spPr/>
    </dgm:pt>
    <dgm:pt modelId="{CE64CE33-EFF1-46EE-880A-9A22AA7439E9}" type="pres">
      <dgm:prSet presAssocID="{B7F8118E-9651-48A6-B570-746D9A1F0FD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754D-438C-4B04-A160-AB38918C63A1}" type="pres">
      <dgm:prSet presAssocID="{B7F8118E-9651-48A6-B570-746D9A1F0FD5}" presName="accent_2" presStyleCnt="0"/>
      <dgm:spPr/>
    </dgm:pt>
    <dgm:pt modelId="{75B009B4-83F5-4777-BC8A-39B988720C91}" type="pres">
      <dgm:prSet presAssocID="{B7F8118E-9651-48A6-B570-746D9A1F0FD5}" presName="accentRepeatNode" presStyleLbl="solidFgAcc1" presStyleIdx="1" presStyleCnt="4"/>
      <dgm:spPr/>
    </dgm:pt>
    <dgm:pt modelId="{E8867B93-8C6B-4754-994A-16702940180F}" type="pres">
      <dgm:prSet presAssocID="{92014DC2-47D2-45FC-82BD-2F07AFE6D5E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757B-438C-45BA-913C-51EC8F45097B}" type="pres">
      <dgm:prSet presAssocID="{92014DC2-47D2-45FC-82BD-2F07AFE6D5EB}" presName="accent_3" presStyleCnt="0"/>
      <dgm:spPr/>
    </dgm:pt>
    <dgm:pt modelId="{8185ED08-1D0E-4447-BA26-C599C3793F43}" type="pres">
      <dgm:prSet presAssocID="{92014DC2-47D2-45FC-82BD-2F07AFE6D5EB}" presName="accentRepeatNode" presStyleLbl="solidFgAcc1" presStyleIdx="2" presStyleCnt="4"/>
      <dgm:spPr/>
    </dgm:pt>
    <dgm:pt modelId="{ACC47125-83B2-4C4E-99FD-F1FA6ABAE904}" type="pres">
      <dgm:prSet presAssocID="{F2057FEE-08CB-4A57-9D77-35C7FF0227A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07EE6-6947-4CB3-9C71-CAACA03FCE1B}" type="pres">
      <dgm:prSet presAssocID="{F2057FEE-08CB-4A57-9D77-35C7FF0227A5}" presName="accent_4" presStyleCnt="0"/>
      <dgm:spPr/>
    </dgm:pt>
    <dgm:pt modelId="{D04FA39E-D82A-4F9C-889F-04821BB9BF1A}" type="pres">
      <dgm:prSet presAssocID="{F2057FEE-08CB-4A57-9D77-35C7FF0227A5}" presName="accentRepeatNode" presStyleLbl="solidFgAcc1" presStyleIdx="3" presStyleCnt="4"/>
      <dgm:spPr/>
    </dgm:pt>
  </dgm:ptLst>
  <dgm:cxnLst>
    <dgm:cxn modelId="{A161F815-7607-4252-97AE-03227066557E}" srcId="{73CFAC68-2E6E-446A-8DA5-4E2DD655E58D}" destId="{92014DC2-47D2-45FC-82BD-2F07AFE6D5EB}" srcOrd="2" destOrd="0" parTransId="{7625452F-86AE-45B5-A2FA-CA0F69F9E3CD}" sibTransId="{3D3C4235-EF57-4952-B642-EA733DCFA757}"/>
    <dgm:cxn modelId="{3BD23555-BAA2-4985-83AF-CB4B46B9E324}" type="presOf" srcId="{266162F9-B25E-4E7B-8A81-8A0AEFC7CC28}" destId="{C602205A-6EB6-4EC4-BFFF-2ABEFE27DA36}" srcOrd="0" destOrd="0" presId="urn:microsoft.com/office/officeart/2008/layout/VerticalCurvedList"/>
    <dgm:cxn modelId="{69A4176D-469E-4874-AED7-19854F163B65}" type="presOf" srcId="{73CFAC68-2E6E-446A-8DA5-4E2DD655E58D}" destId="{25FC50A9-8F33-47B1-917C-35D742EBCE7D}" srcOrd="0" destOrd="0" presId="urn:microsoft.com/office/officeart/2008/layout/VerticalCurvedList"/>
    <dgm:cxn modelId="{C30B5673-6CB4-472C-8E90-E82686CAAC0E}" type="presOf" srcId="{B7F8118E-9651-48A6-B570-746D9A1F0FD5}" destId="{CE64CE33-EFF1-46EE-880A-9A22AA7439E9}" srcOrd="0" destOrd="0" presId="urn:microsoft.com/office/officeart/2008/layout/VerticalCurvedList"/>
    <dgm:cxn modelId="{880ACD15-1A33-4109-8EF6-661E2F0A068E}" type="presOf" srcId="{A91CB1F6-A283-4353-B846-0A0BB99B0EBD}" destId="{2263C684-0C86-46A8-98A9-602ADF0DD400}" srcOrd="0" destOrd="0" presId="urn:microsoft.com/office/officeart/2008/layout/VerticalCurvedList"/>
    <dgm:cxn modelId="{323BE65B-484B-4C03-86BB-50CBBDB48971}" type="presOf" srcId="{92014DC2-47D2-45FC-82BD-2F07AFE6D5EB}" destId="{E8867B93-8C6B-4754-994A-16702940180F}" srcOrd="0" destOrd="0" presId="urn:microsoft.com/office/officeart/2008/layout/VerticalCurvedList"/>
    <dgm:cxn modelId="{1A02C43E-333D-4421-B6E8-58C741737A44}" type="presOf" srcId="{F2057FEE-08CB-4A57-9D77-35C7FF0227A5}" destId="{ACC47125-83B2-4C4E-99FD-F1FA6ABAE904}" srcOrd="0" destOrd="0" presId="urn:microsoft.com/office/officeart/2008/layout/VerticalCurvedList"/>
    <dgm:cxn modelId="{BDD454B3-7E0D-4E8B-A730-71756DBE0814}" srcId="{73CFAC68-2E6E-446A-8DA5-4E2DD655E58D}" destId="{266162F9-B25E-4E7B-8A81-8A0AEFC7CC28}" srcOrd="0" destOrd="0" parTransId="{8DB35ED2-7979-43C2-A29E-EB659523E887}" sibTransId="{A91CB1F6-A283-4353-B846-0A0BB99B0EBD}"/>
    <dgm:cxn modelId="{FD7AE157-4687-4425-8E0E-3766971A4870}" srcId="{73CFAC68-2E6E-446A-8DA5-4E2DD655E58D}" destId="{F2057FEE-08CB-4A57-9D77-35C7FF0227A5}" srcOrd="3" destOrd="0" parTransId="{2379E111-F0FB-42B9-9A56-19E7B2E69A27}" sibTransId="{5A163399-F7F5-4BEF-96E4-BA82D80E52EE}"/>
    <dgm:cxn modelId="{BD2B664F-3AF9-4278-B79E-E3195A4B4708}" srcId="{73CFAC68-2E6E-446A-8DA5-4E2DD655E58D}" destId="{B7F8118E-9651-48A6-B570-746D9A1F0FD5}" srcOrd="1" destOrd="0" parTransId="{E17E0D32-FD2D-4143-BA09-7B1666DF7C72}" sibTransId="{7D9F3EA7-400F-4119-A4C6-12D5DF1C8650}"/>
    <dgm:cxn modelId="{4DAE014C-0D97-4CBC-BEED-9BE10C8CAA1E}" type="presParOf" srcId="{25FC50A9-8F33-47B1-917C-35D742EBCE7D}" destId="{C342A923-558A-480C-B345-011DDFAE354E}" srcOrd="0" destOrd="0" presId="urn:microsoft.com/office/officeart/2008/layout/VerticalCurvedList"/>
    <dgm:cxn modelId="{AE211E94-EDF3-4869-8DB4-E7886B9C9DBA}" type="presParOf" srcId="{C342A923-558A-480C-B345-011DDFAE354E}" destId="{6B8F0D9B-387E-4677-866C-38EE3179110C}" srcOrd="0" destOrd="0" presId="urn:microsoft.com/office/officeart/2008/layout/VerticalCurvedList"/>
    <dgm:cxn modelId="{E44CC9B9-7328-4045-BCAE-7AC17AA3F69C}" type="presParOf" srcId="{6B8F0D9B-387E-4677-866C-38EE3179110C}" destId="{A0BEE4A8-5542-42BA-B1DD-CEB79EA2331D}" srcOrd="0" destOrd="0" presId="urn:microsoft.com/office/officeart/2008/layout/VerticalCurvedList"/>
    <dgm:cxn modelId="{3FB9E164-BA90-4DD3-8ADA-D6AC4181D7CA}" type="presParOf" srcId="{6B8F0D9B-387E-4677-866C-38EE3179110C}" destId="{2263C684-0C86-46A8-98A9-602ADF0DD400}" srcOrd="1" destOrd="0" presId="urn:microsoft.com/office/officeart/2008/layout/VerticalCurvedList"/>
    <dgm:cxn modelId="{A3BB3F19-11FC-49AB-A18D-497E58354B7C}" type="presParOf" srcId="{6B8F0D9B-387E-4677-866C-38EE3179110C}" destId="{0E5048E6-E543-4495-AA18-0CC40D899341}" srcOrd="2" destOrd="0" presId="urn:microsoft.com/office/officeart/2008/layout/VerticalCurvedList"/>
    <dgm:cxn modelId="{CC61B99D-53EA-4ECE-B1F6-ABD946F4FF7E}" type="presParOf" srcId="{6B8F0D9B-387E-4677-866C-38EE3179110C}" destId="{5DD3B3DE-2C19-4B4C-9904-4929DA21B8B5}" srcOrd="3" destOrd="0" presId="urn:microsoft.com/office/officeart/2008/layout/VerticalCurvedList"/>
    <dgm:cxn modelId="{C2EE09F6-D028-4D62-AF45-D030295E4A73}" type="presParOf" srcId="{C342A923-558A-480C-B345-011DDFAE354E}" destId="{C602205A-6EB6-4EC4-BFFF-2ABEFE27DA36}" srcOrd="1" destOrd="0" presId="urn:microsoft.com/office/officeart/2008/layout/VerticalCurvedList"/>
    <dgm:cxn modelId="{07D54805-333C-40B1-9F22-E6B3D582EBCC}" type="presParOf" srcId="{C342A923-558A-480C-B345-011DDFAE354E}" destId="{8ECFEA74-3FCD-430F-8E4E-B2EC76552818}" srcOrd="2" destOrd="0" presId="urn:microsoft.com/office/officeart/2008/layout/VerticalCurvedList"/>
    <dgm:cxn modelId="{65FF3495-0ED6-4062-8DBF-F9407C11E51D}" type="presParOf" srcId="{8ECFEA74-3FCD-430F-8E4E-B2EC76552818}" destId="{A808BB39-071B-4CF2-8971-08BB019C3F4F}" srcOrd="0" destOrd="0" presId="urn:microsoft.com/office/officeart/2008/layout/VerticalCurvedList"/>
    <dgm:cxn modelId="{4BF547CD-011B-4580-A9CB-90A16818E338}" type="presParOf" srcId="{C342A923-558A-480C-B345-011DDFAE354E}" destId="{CE64CE33-EFF1-46EE-880A-9A22AA7439E9}" srcOrd="3" destOrd="0" presId="urn:microsoft.com/office/officeart/2008/layout/VerticalCurvedList"/>
    <dgm:cxn modelId="{252BA75C-DD40-47C0-8994-C218CC4C3F14}" type="presParOf" srcId="{C342A923-558A-480C-B345-011DDFAE354E}" destId="{3E50754D-438C-4B04-A160-AB38918C63A1}" srcOrd="4" destOrd="0" presId="urn:microsoft.com/office/officeart/2008/layout/VerticalCurvedList"/>
    <dgm:cxn modelId="{FFD1A63D-595E-4F88-A644-CD1CBD3E0D6A}" type="presParOf" srcId="{3E50754D-438C-4B04-A160-AB38918C63A1}" destId="{75B009B4-83F5-4777-BC8A-39B988720C91}" srcOrd="0" destOrd="0" presId="urn:microsoft.com/office/officeart/2008/layout/VerticalCurvedList"/>
    <dgm:cxn modelId="{8730E8CA-2000-47E2-84EA-F1D14E0E7101}" type="presParOf" srcId="{C342A923-558A-480C-B345-011DDFAE354E}" destId="{E8867B93-8C6B-4754-994A-16702940180F}" srcOrd="5" destOrd="0" presId="urn:microsoft.com/office/officeart/2008/layout/VerticalCurvedList"/>
    <dgm:cxn modelId="{9B3617B4-22FF-4F0E-A9B0-3DFFE51859C5}" type="presParOf" srcId="{C342A923-558A-480C-B345-011DDFAE354E}" destId="{8070757B-438C-45BA-913C-51EC8F45097B}" srcOrd="6" destOrd="0" presId="urn:microsoft.com/office/officeart/2008/layout/VerticalCurvedList"/>
    <dgm:cxn modelId="{101C5E30-F2A7-44B7-AEE4-C68209CCEF75}" type="presParOf" srcId="{8070757B-438C-45BA-913C-51EC8F45097B}" destId="{8185ED08-1D0E-4447-BA26-C599C3793F43}" srcOrd="0" destOrd="0" presId="urn:microsoft.com/office/officeart/2008/layout/VerticalCurvedList"/>
    <dgm:cxn modelId="{F705B874-57D4-4D08-9EBB-93148E8A2BCF}" type="presParOf" srcId="{C342A923-558A-480C-B345-011DDFAE354E}" destId="{ACC47125-83B2-4C4E-99FD-F1FA6ABAE904}" srcOrd="7" destOrd="0" presId="urn:microsoft.com/office/officeart/2008/layout/VerticalCurvedList"/>
    <dgm:cxn modelId="{A27D62B5-B6E3-4DB3-B09A-48F093F96F5E}" type="presParOf" srcId="{C342A923-558A-480C-B345-011DDFAE354E}" destId="{74C07EE6-6947-4CB3-9C71-CAACA03FCE1B}" srcOrd="8" destOrd="0" presId="urn:microsoft.com/office/officeart/2008/layout/VerticalCurvedList"/>
    <dgm:cxn modelId="{8D25E3DE-4F92-4D6C-82A5-2EC674E05216}" type="presParOf" srcId="{74C07EE6-6947-4CB3-9C71-CAACA03FCE1B}" destId="{D04FA39E-D82A-4F9C-889F-04821BB9B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75E8A-0A98-41F3-AB1A-EF2969E4717B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F173E0-CF1F-4EFC-A2E9-7E44E5C7A3E3}">
      <dgm:prSet phldrT="[Текст]"/>
      <dgm:spPr/>
      <dgm:t>
        <a:bodyPr/>
        <a:lstStyle/>
        <a:p>
          <a:endParaRPr lang="ru-RU" dirty="0"/>
        </a:p>
      </dgm:t>
    </dgm:pt>
    <dgm:pt modelId="{6169DCAE-4E6F-4488-88E2-24EFD38150DE}" type="parTrans" cxnId="{BFF6D9F4-FC1B-4F7F-B2D4-ECDA7B661629}">
      <dgm:prSet/>
      <dgm:spPr/>
      <dgm:t>
        <a:bodyPr/>
        <a:lstStyle/>
        <a:p>
          <a:endParaRPr lang="ru-RU"/>
        </a:p>
      </dgm:t>
    </dgm:pt>
    <dgm:pt modelId="{CDAFAE6A-E79E-4F8C-99E3-029EC5B849CB}" type="sibTrans" cxnId="{BFF6D9F4-FC1B-4F7F-B2D4-ECDA7B661629}">
      <dgm:prSet/>
      <dgm:spPr/>
      <dgm:t>
        <a:bodyPr/>
        <a:lstStyle/>
        <a:p>
          <a:endParaRPr lang="ru-RU"/>
        </a:p>
      </dgm:t>
    </dgm:pt>
    <dgm:pt modelId="{BDE4791B-DFAB-413F-969F-3C266DDEE42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компетентности педагогов, специалистов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964D6-3E42-4C73-8D78-43AEEA4B462D}" type="parTrans" cxnId="{CC7CB517-E7B8-4E41-BC7E-B5ADE146AAF6}">
      <dgm:prSet/>
      <dgm:spPr/>
      <dgm:t>
        <a:bodyPr/>
        <a:lstStyle/>
        <a:p>
          <a:endParaRPr lang="ru-RU"/>
        </a:p>
      </dgm:t>
    </dgm:pt>
    <dgm:pt modelId="{9B18EAC4-BFF5-407B-AACE-DB149CE368F4}" type="sibTrans" cxnId="{CC7CB517-E7B8-4E41-BC7E-B5ADE146AAF6}">
      <dgm:prSet/>
      <dgm:spPr/>
      <dgm:t>
        <a:bodyPr/>
        <a:lstStyle/>
        <a:p>
          <a:endParaRPr lang="ru-RU"/>
        </a:p>
      </dgm:t>
    </dgm:pt>
    <dgm:pt modelId="{FEF777DE-835C-4F90-A1C1-586D1B7194E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Изменение стереотипного взгляда общества на ребенка </a:t>
          </a:r>
        </a:p>
        <a:p>
          <a:pPr>
            <a:lnSpc>
              <a:spcPct val="100000"/>
            </a:lnSpc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ОВЗ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6748F-C4AB-4F7D-8383-2605B5FB5953}" type="parTrans" cxnId="{96D1EA16-BF33-4208-B68E-5C806B056C2F}">
      <dgm:prSet/>
      <dgm:spPr/>
      <dgm:t>
        <a:bodyPr/>
        <a:lstStyle/>
        <a:p>
          <a:endParaRPr lang="ru-RU"/>
        </a:p>
      </dgm:t>
    </dgm:pt>
    <dgm:pt modelId="{01E45FCC-9048-4AA4-864C-E94EEC680C08}" type="sibTrans" cxnId="{96D1EA16-BF33-4208-B68E-5C806B056C2F}">
      <dgm:prSet/>
      <dgm:spPr/>
      <dgm:t>
        <a:bodyPr/>
        <a:lstStyle/>
        <a:p>
          <a:endParaRPr lang="ru-RU"/>
        </a:p>
      </dgm:t>
    </dgm:pt>
    <dgm:pt modelId="{7A20AA7F-685A-4E76-B842-5D0F5538650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продвижение детей с ОВЗ в развитии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57C56-3AC7-44D4-BCFD-9ABA607E1E65}" type="parTrans" cxnId="{9C4E5D12-82E1-4BCC-910D-29C5063FC7E5}">
      <dgm:prSet/>
      <dgm:spPr/>
      <dgm:t>
        <a:bodyPr/>
        <a:lstStyle/>
        <a:p>
          <a:endParaRPr lang="ru-RU"/>
        </a:p>
      </dgm:t>
    </dgm:pt>
    <dgm:pt modelId="{35319C2E-D133-46BD-BD47-7E31121EBCD3}" type="sibTrans" cxnId="{9C4E5D12-82E1-4BCC-910D-29C5063FC7E5}">
      <dgm:prSet/>
      <dgm:spPr/>
      <dgm:t>
        <a:bodyPr/>
        <a:lstStyle/>
        <a:p>
          <a:endParaRPr lang="ru-RU"/>
        </a:p>
      </dgm:t>
    </dgm:pt>
    <dgm:pt modelId="{F3E1C989-6261-4504-8AF8-E0A1BEA3E38E}">
      <dgm:prSet/>
      <dgm:spPr/>
      <dgm:t>
        <a:bodyPr/>
        <a:lstStyle/>
        <a:p>
          <a:endParaRPr lang="ru-RU"/>
        </a:p>
      </dgm:t>
    </dgm:pt>
    <dgm:pt modelId="{88ECF48D-B51A-47B2-BE3F-249B27A97298}" type="parTrans" cxnId="{FA4A48F5-1EC0-429C-B6C5-4D066AF1A8FD}">
      <dgm:prSet/>
      <dgm:spPr/>
      <dgm:t>
        <a:bodyPr/>
        <a:lstStyle/>
        <a:p>
          <a:endParaRPr lang="ru-RU"/>
        </a:p>
      </dgm:t>
    </dgm:pt>
    <dgm:pt modelId="{1FAA69EC-65DA-4BFA-BF86-357305268394}" type="sibTrans" cxnId="{FA4A48F5-1EC0-429C-B6C5-4D066AF1A8FD}">
      <dgm:prSet/>
      <dgm:spPr/>
      <dgm:t>
        <a:bodyPr/>
        <a:lstStyle/>
        <a:p>
          <a:endParaRPr lang="ru-RU"/>
        </a:p>
      </dgm:t>
    </dgm:pt>
    <dgm:pt modelId="{B8D46017-3558-4DD4-814F-018B1DDE44E9}">
      <dgm:prSet/>
      <dgm:spPr/>
      <dgm:t>
        <a:bodyPr/>
        <a:lstStyle/>
        <a:p>
          <a:endParaRPr lang="ru-RU"/>
        </a:p>
      </dgm:t>
    </dgm:pt>
    <dgm:pt modelId="{5DB323EE-738A-4FE6-BFD3-AE9CE1B11EF2}" type="parTrans" cxnId="{7CA78DF5-BA4D-4FCB-9A23-7D3A8640999D}">
      <dgm:prSet/>
      <dgm:spPr/>
      <dgm:t>
        <a:bodyPr/>
        <a:lstStyle/>
        <a:p>
          <a:endParaRPr lang="ru-RU"/>
        </a:p>
      </dgm:t>
    </dgm:pt>
    <dgm:pt modelId="{843B27A5-8DD1-4134-AA32-5D09302DCD80}" type="sibTrans" cxnId="{7CA78DF5-BA4D-4FCB-9A23-7D3A8640999D}">
      <dgm:prSet/>
      <dgm:spPr/>
      <dgm:t>
        <a:bodyPr/>
        <a:lstStyle/>
        <a:p>
          <a:endParaRPr lang="ru-RU"/>
        </a:p>
      </dgm:t>
    </dgm:pt>
    <dgm:pt modelId="{D00971E8-50AE-4E88-9154-FD9AE9B52302}">
      <dgm:prSet/>
      <dgm:spPr/>
      <dgm:t>
        <a:bodyPr/>
        <a:lstStyle/>
        <a:p>
          <a:endParaRPr lang="ru-RU"/>
        </a:p>
      </dgm:t>
    </dgm:pt>
    <dgm:pt modelId="{68DFA8DC-ACEA-4BF5-8F3C-E72F80D3B098}" type="parTrans" cxnId="{43455F9B-AD83-4CB6-B03A-C72C46E386F0}">
      <dgm:prSet/>
      <dgm:spPr/>
      <dgm:t>
        <a:bodyPr/>
        <a:lstStyle/>
        <a:p>
          <a:endParaRPr lang="ru-RU"/>
        </a:p>
      </dgm:t>
    </dgm:pt>
    <dgm:pt modelId="{1642B45C-B194-41B6-86AD-E2C3DAD7A640}" type="sibTrans" cxnId="{43455F9B-AD83-4CB6-B03A-C72C46E386F0}">
      <dgm:prSet/>
      <dgm:spPr/>
      <dgm:t>
        <a:bodyPr/>
        <a:lstStyle/>
        <a:p>
          <a:endParaRPr lang="ru-RU"/>
        </a:p>
      </dgm:t>
    </dgm:pt>
    <dgm:pt modelId="{D153A846-0CBB-4782-A7BD-9E67D4B5CE0E}">
      <dgm:prSet/>
      <dgm:spPr/>
      <dgm:t>
        <a:bodyPr/>
        <a:lstStyle/>
        <a:p>
          <a:endParaRPr lang="ru-RU"/>
        </a:p>
      </dgm:t>
    </dgm:pt>
    <dgm:pt modelId="{373A188B-D315-4CF1-AA63-FDFC5482BADA}" type="sibTrans" cxnId="{C90509AD-B54E-4A96-B6F3-FF4DBF626056}">
      <dgm:prSet/>
      <dgm:spPr/>
      <dgm:t>
        <a:bodyPr/>
        <a:lstStyle/>
        <a:p>
          <a:endParaRPr lang="ru-RU"/>
        </a:p>
      </dgm:t>
    </dgm:pt>
    <dgm:pt modelId="{C8037E84-D27F-48F1-A8E6-B08D1FC76EEE}" type="parTrans" cxnId="{C90509AD-B54E-4A96-B6F3-FF4DBF626056}">
      <dgm:prSet/>
      <dgm:spPr/>
      <dgm:t>
        <a:bodyPr/>
        <a:lstStyle/>
        <a:p>
          <a:endParaRPr lang="ru-RU"/>
        </a:p>
      </dgm:t>
    </dgm:pt>
    <dgm:pt modelId="{FA7764ED-6948-43E6-8D96-0E2682D36FDD}">
      <dgm:prSet/>
      <dgm:spPr/>
      <dgm:t>
        <a:bodyPr/>
        <a:lstStyle/>
        <a:p>
          <a:endParaRPr lang="ru-RU"/>
        </a:p>
      </dgm:t>
    </dgm:pt>
    <dgm:pt modelId="{FF3B4CE6-E8CB-4114-A55D-13C8D3C95E3B}" type="sibTrans" cxnId="{FCB1D4C9-9435-43F2-A158-2FC8E2A918B1}">
      <dgm:prSet/>
      <dgm:spPr/>
      <dgm:t>
        <a:bodyPr/>
        <a:lstStyle/>
        <a:p>
          <a:endParaRPr lang="ru-RU"/>
        </a:p>
      </dgm:t>
    </dgm:pt>
    <dgm:pt modelId="{3A1D2A1D-AF07-42C8-9FD1-3989FA6B1938}" type="parTrans" cxnId="{FCB1D4C9-9435-43F2-A158-2FC8E2A918B1}">
      <dgm:prSet/>
      <dgm:spPr/>
      <dgm:t>
        <a:bodyPr/>
        <a:lstStyle/>
        <a:p>
          <a:endParaRPr lang="ru-RU"/>
        </a:p>
      </dgm:t>
    </dgm:pt>
    <dgm:pt modelId="{0D92B142-EA48-42CB-84B0-0252E13A517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Выстроена инклюзивная ось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7BB5A-50C4-44D8-9C21-3B846E52E20A}" type="sibTrans" cxnId="{9FBCF54B-062E-4C59-9BB1-534ADD4CD2DF}">
      <dgm:prSet/>
      <dgm:spPr/>
      <dgm:t>
        <a:bodyPr/>
        <a:lstStyle/>
        <a:p>
          <a:endParaRPr lang="ru-RU"/>
        </a:p>
      </dgm:t>
    </dgm:pt>
    <dgm:pt modelId="{42BC5200-14D5-4DE8-B3A4-9B385AA395A6}" type="parTrans" cxnId="{9FBCF54B-062E-4C59-9BB1-534ADD4CD2DF}">
      <dgm:prSet/>
      <dgm:spPr/>
      <dgm:t>
        <a:bodyPr/>
        <a:lstStyle/>
        <a:p>
          <a:endParaRPr lang="ru-RU"/>
        </a:p>
      </dgm:t>
    </dgm:pt>
    <dgm:pt modelId="{4D92E6EC-362C-4C26-B503-37BEEB322D06}" type="pres">
      <dgm:prSet presAssocID="{06575E8A-0A98-41F3-AB1A-EF2969E4717B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9D9D1-BDE0-43C4-A3D9-AD0444085E28}" type="pres">
      <dgm:prSet presAssocID="{FA7764ED-6948-43E6-8D96-0E2682D36F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A8B3-2823-48EE-B34C-7E9D7D3A9A52}" type="pres">
      <dgm:prSet presAssocID="{FF3B4CE6-E8CB-4114-A55D-13C8D3C95E3B}" presName="sibTrans" presStyleCnt="0"/>
      <dgm:spPr/>
    </dgm:pt>
    <dgm:pt modelId="{939905E6-BE38-47E3-8172-A6B991F4C191}" type="pres">
      <dgm:prSet presAssocID="{0D92B142-EA48-42CB-84B0-0252E13A51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514A0-FEAC-4D21-BC7E-0DF0247373EA}" type="pres">
      <dgm:prSet presAssocID="{A9C7BB5A-50C4-44D8-9C21-3B846E52E20A}" presName="sibTrans" presStyleCnt="0"/>
      <dgm:spPr/>
    </dgm:pt>
    <dgm:pt modelId="{C9A06766-8005-4060-9C38-299DFA1785C5}" type="pres">
      <dgm:prSet presAssocID="{F3E1C989-6261-4504-8AF8-E0A1BEA3E38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FA763-A6FA-4933-B5AB-5176B3AE8441}" type="pres">
      <dgm:prSet presAssocID="{1FAA69EC-65DA-4BFA-BF86-357305268394}" presName="sibTrans" presStyleCnt="0"/>
      <dgm:spPr/>
    </dgm:pt>
    <dgm:pt modelId="{8BD0920E-FE26-439E-802E-9D317A3E9890}" type="pres">
      <dgm:prSet presAssocID="{D153A846-0CBB-4782-A7BD-9E67D4B5CE0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AF8C1-3DBE-426B-AC2B-31F19D542BE2}" type="pres">
      <dgm:prSet presAssocID="{373A188B-D315-4CF1-AA63-FDFC5482BADA}" presName="sibTrans" presStyleCnt="0"/>
      <dgm:spPr/>
    </dgm:pt>
    <dgm:pt modelId="{966E6571-28EF-4E86-84B4-279DAF905984}" type="pres">
      <dgm:prSet presAssocID="{B8D46017-3558-4DD4-814F-018B1DDE44E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5955-FBB2-48CE-BDF4-79C359D0BAA9}" type="pres">
      <dgm:prSet presAssocID="{843B27A5-8DD1-4134-AA32-5D09302DCD80}" presName="sibTrans" presStyleCnt="0"/>
      <dgm:spPr/>
    </dgm:pt>
    <dgm:pt modelId="{79F8520B-7F17-49FE-9CA5-06DF7E9890DB}" type="pres">
      <dgm:prSet presAssocID="{BDE4791B-DFAB-413F-969F-3C266DDEE4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AB5E0-1EC9-43FF-9D17-2379AA5B2639}" type="pres">
      <dgm:prSet presAssocID="{9B18EAC4-BFF5-407B-AACE-DB149CE368F4}" presName="sibTrans" presStyleCnt="0"/>
      <dgm:spPr/>
    </dgm:pt>
    <dgm:pt modelId="{D6868CC7-0ACB-419E-80CD-477131A54A62}" type="pres">
      <dgm:prSet presAssocID="{62F173E0-CF1F-4EFC-A2E9-7E44E5C7A3E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CD874-BEE7-47E2-AFF6-0107AA0D99CF}" type="pres">
      <dgm:prSet presAssocID="{CDAFAE6A-E79E-4F8C-99E3-029EC5B849CB}" presName="sibTrans" presStyleCnt="0"/>
      <dgm:spPr/>
    </dgm:pt>
    <dgm:pt modelId="{C83809B1-8171-48A2-BCF5-C6AF4A2EAF04}" type="pres">
      <dgm:prSet presAssocID="{FEF777DE-835C-4F90-A1C1-586D1B7194E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5B647-2185-4238-995D-C0CC5FF01948}" type="pres">
      <dgm:prSet presAssocID="{01E45FCC-9048-4AA4-864C-E94EEC680C08}" presName="sibTrans" presStyleCnt="0"/>
      <dgm:spPr/>
    </dgm:pt>
    <dgm:pt modelId="{B591D78F-64B2-461B-BDD5-2380BED15804}" type="pres">
      <dgm:prSet presAssocID="{7A20AA7F-685A-4E76-B842-5D0F5538650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D0490-EC22-4479-92D9-EB4EFFB9B9C4}" type="presOf" srcId="{BDE4791B-DFAB-413F-969F-3C266DDEE42D}" destId="{79F8520B-7F17-49FE-9CA5-06DF7E9890DB}" srcOrd="0" destOrd="0" presId="urn:microsoft.com/office/officeart/2005/8/layout/default"/>
    <dgm:cxn modelId="{43455F9B-AD83-4CB6-B03A-C72C46E386F0}" srcId="{B8D46017-3558-4DD4-814F-018B1DDE44E9}" destId="{D00971E8-50AE-4E88-9154-FD9AE9B52302}" srcOrd="0" destOrd="0" parTransId="{68DFA8DC-ACEA-4BF5-8F3C-E72F80D3B098}" sibTransId="{1642B45C-B194-41B6-86AD-E2C3DAD7A640}"/>
    <dgm:cxn modelId="{96D1EA16-BF33-4208-B68E-5C806B056C2F}" srcId="{06575E8A-0A98-41F3-AB1A-EF2969E4717B}" destId="{FEF777DE-835C-4F90-A1C1-586D1B7194E5}" srcOrd="7" destOrd="0" parTransId="{C596748F-C4AB-4F7D-8383-2605B5FB5953}" sibTransId="{01E45FCC-9048-4AA4-864C-E94EEC680C08}"/>
    <dgm:cxn modelId="{9FBCF54B-062E-4C59-9BB1-534ADD4CD2DF}" srcId="{06575E8A-0A98-41F3-AB1A-EF2969E4717B}" destId="{0D92B142-EA48-42CB-84B0-0252E13A5176}" srcOrd="1" destOrd="0" parTransId="{42BC5200-14D5-4DE8-B3A4-9B385AA395A6}" sibTransId="{A9C7BB5A-50C4-44D8-9C21-3B846E52E20A}"/>
    <dgm:cxn modelId="{2426FAD9-533E-478C-A5DA-C26DCE780B83}" type="presOf" srcId="{D00971E8-50AE-4E88-9154-FD9AE9B52302}" destId="{966E6571-28EF-4E86-84B4-279DAF905984}" srcOrd="0" destOrd="1" presId="urn:microsoft.com/office/officeart/2005/8/layout/default"/>
    <dgm:cxn modelId="{9C4E5D12-82E1-4BCC-910D-29C5063FC7E5}" srcId="{06575E8A-0A98-41F3-AB1A-EF2969E4717B}" destId="{7A20AA7F-685A-4E76-B842-5D0F55386509}" srcOrd="8" destOrd="0" parTransId="{BF457C56-3AC7-44D4-BCFD-9ABA607E1E65}" sibTransId="{35319C2E-D133-46BD-BD47-7E31121EBCD3}"/>
    <dgm:cxn modelId="{64647E98-9C36-45AD-A259-C5A89A4A8CCB}" type="presOf" srcId="{FA7764ED-6948-43E6-8D96-0E2682D36FDD}" destId="{7A09D9D1-BDE0-43C4-A3D9-AD0444085E28}" srcOrd="0" destOrd="0" presId="urn:microsoft.com/office/officeart/2005/8/layout/default"/>
    <dgm:cxn modelId="{8CA32FC0-9B27-4A7D-8C77-7D984449CF19}" type="presOf" srcId="{B8D46017-3558-4DD4-814F-018B1DDE44E9}" destId="{966E6571-28EF-4E86-84B4-279DAF905984}" srcOrd="0" destOrd="0" presId="urn:microsoft.com/office/officeart/2005/8/layout/default"/>
    <dgm:cxn modelId="{FCB1D4C9-9435-43F2-A158-2FC8E2A918B1}" srcId="{06575E8A-0A98-41F3-AB1A-EF2969E4717B}" destId="{FA7764ED-6948-43E6-8D96-0E2682D36FDD}" srcOrd="0" destOrd="0" parTransId="{3A1D2A1D-AF07-42C8-9FD1-3989FA6B1938}" sibTransId="{FF3B4CE6-E8CB-4114-A55D-13C8D3C95E3B}"/>
    <dgm:cxn modelId="{FBCC98E1-3112-455A-92C9-DB3AB4FE8E66}" type="presOf" srcId="{FEF777DE-835C-4F90-A1C1-586D1B7194E5}" destId="{C83809B1-8171-48A2-BCF5-C6AF4A2EAF04}" srcOrd="0" destOrd="0" presId="urn:microsoft.com/office/officeart/2005/8/layout/default"/>
    <dgm:cxn modelId="{A3D83FF5-50BA-4CEF-B39E-6F5DE5A86B4A}" type="presOf" srcId="{62F173E0-CF1F-4EFC-A2E9-7E44E5C7A3E3}" destId="{D6868CC7-0ACB-419E-80CD-477131A54A62}" srcOrd="0" destOrd="0" presId="urn:microsoft.com/office/officeart/2005/8/layout/default"/>
    <dgm:cxn modelId="{7CA78DF5-BA4D-4FCB-9A23-7D3A8640999D}" srcId="{06575E8A-0A98-41F3-AB1A-EF2969E4717B}" destId="{B8D46017-3558-4DD4-814F-018B1DDE44E9}" srcOrd="4" destOrd="0" parTransId="{5DB323EE-738A-4FE6-BFD3-AE9CE1B11EF2}" sibTransId="{843B27A5-8DD1-4134-AA32-5D09302DCD80}"/>
    <dgm:cxn modelId="{1FBEDE57-C410-49B5-9A2D-CC21F5B5DF25}" type="presOf" srcId="{7A20AA7F-685A-4E76-B842-5D0F55386509}" destId="{B591D78F-64B2-461B-BDD5-2380BED15804}" srcOrd="0" destOrd="0" presId="urn:microsoft.com/office/officeart/2005/8/layout/default"/>
    <dgm:cxn modelId="{179BE90D-C8D7-4367-AB5E-BFB07764CCCE}" type="presOf" srcId="{0D92B142-EA48-42CB-84B0-0252E13A5176}" destId="{939905E6-BE38-47E3-8172-A6B991F4C191}" srcOrd="0" destOrd="0" presId="urn:microsoft.com/office/officeart/2005/8/layout/default"/>
    <dgm:cxn modelId="{C90509AD-B54E-4A96-B6F3-FF4DBF626056}" srcId="{06575E8A-0A98-41F3-AB1A-EF2969E4717B}" destId="{D153A846-0CBB-4782-A7BD-9E67D4B5CE0E}" srcOrd="3" destOrd="0" parTransId="{C8037E84-D27F-48F1-A8E6-B08D1FC76EEE}" sibTransId="{373A188B-D315-4CF1-AA63-FDFC5482BADA}"/>
    <dgm:cxn modelId="{CC7CB517-E7B8-4E41-BC7E-B5ADE146AAF6}" srcId="{06575E8A-0A98-41F3-AB1A-EF2969E4717B}" destId="{BDE4791B-DFAB-413F-969F-3C266DDEE42D}" srcOrd="5" destOrd="0" parTransId="{E2D964D6-3E42-4C73-8D78-43AEEA4B462D}" sibTransId="{9B18EAC4-BFF5-407B-AACE-DB149CE368F4}"/>
    <dgm:cxn modelId="{1C717D09-257A-4F92-90FE-EC6ACC5F06D3}" type="presOf" srcId="{F3E1C989-6261-4504-8AF8-E0A1BEA3E38E}" destId="{C9A06766-8005-4060-9C38-299DFA1785C5}" srcOrd="0" destOrd="0" presId="urn:microsoft.com/office/officeart/2005/8/layout/default"/>
    <dgm:cxn modelId="{FA4A48F5-1EC0-429C-B6C5-4D066AF1A8FD}" srcId="{06575E8A-0A98-41F3-AB1A-EF2969E4717B}" destId="{F3E1C989-6261-4504-8AF8-E0A1BEA3E38E}" srcOrd="2" destOrd="0" parTransId="{88ECF48D-B51A-47B2-BE3F-249B27A97298}" sibTransId="{1FAA69EC-65DA-4BFA-BF86-357305268394}"/>
    <dgm:cxn modelId="{6AB58E11-D1CE-4ECF-8946-F256C358C672}" type="presOf" srcId="{06575E8A-0A98-41F3-AB1A-EF2969E4717B}" destId="{4D92E6EC-362C-4C26-B503-37BEEB322D06}" srcOrd="0" destOrd="0" presId="urn:microsoft.com/office/officeart/2005/8/layout/default"/>
    <dgm:cxn modelId="{BFF6D9F4-FC1B-4F7F-B2D4-ECDA7B661629}" srcId="{06575E8A-0A98-41F3-AB1A-EF2969E4717B}" destId="{62F173E0-CF1F-4EFC-A2E9-7E44E5C7A3E3}" srcOrd="6" destOrd="0" parTransId="{6169DCAE-4E6F-4488-88E2-24EFD38150DE}" sibTransId="{CDAFAE6A-E79E-4F8C-99E3-029EC5B849CB}"/>
    <dgm:cxn modelId="{F7BD33F4-9BAF-4890-814A-3DF32EE258D0}" type="presOf" srcId="{D153A846-0CBB-4782-A7BD-9E67D4B5CE0E}" destId="{8BD0920E-FE26-439E-802E-9D317A3E9890}" srcOrd="0" destOrd="0" presId="urn:microsoft.com/office/officeart/2005/8/layout/default"/>
    <dgm:cxn modelId="{11D4758F-F470-41B2-A4AD-57DE100D33ED}" type="presParOf" srcId="{4D92E6EC-362C-4C26-B503-37BEEB322D06}" destId="{7A09D9D1-BDE0-43C4-A3D9-AD0444085E28}" srcOrd="0" destOrd="0" presId="urn:microsoft.com/office/officeart/2005/8/layout/default"/>
    <dgm:cxn modelId="{1E58CB5B-2274-44AC-8BDC-65E64B505750}" type="presParOf" srcId="{4D92E6EC-362C-4C26-B503-37BEEB322D06}" destId="{4A9FA8B3-2823-48EE-B34C-7E9D7D3A9A52}" srcOrd="1" destOrd="0" presId="urn:microsoft.com/office/officeart/2005/8/layout/default"/>
    <dgm:cxn modelId="{7CE8ACE5-CB49-403A-9416-03E7C45AC22A}" type="presParOf" srcId="{4D92E6EC-362C-4C26-B503-37BEEB322D06}" destId="{939905E6-BE38-47E3-8172-A6B991F4C191}" srcOrd="2" destOrd="0" presId="urn:microsoft.com/office/officeart/2005/8/layout/default"/>
    <dgm:cxn modelId="{CB351EE2-EC02-4EFB-ADFB-59597331E0E8}" type="presParOf" srcId="{4D92E6EC-362C-4C26-B503-37BEEB322D06}" destId="{06C514A0-FEAC-4D21-BC7E-0DF0247373EA}" srcOrd="3" destOrd="0" presId="urn:microsoft.com/office/officeart/2005/8/layout/default"/>
    <dgm:cxn modelId="{0399B2EA-99FB-4AC5-91DE-668E64B34665}" type="presParOf" srcId="{4D92E6EC-362C-4C26-B503-37BEEB322D06}" destId="{C9A06766-8005-4060-9C38-299DFA1785C5}" srcOrd="4" destOrd="0" presId="urn:microsoft.com/office/officeart/2005/8/layout/default"/>
    <dgm:cxn modelId="{F327763B-B418-4B0D-A5BF-0D4E6FCBF4B3}" type="presParOf" srcId="{4D92E6EC-362C-4C26-B503-37BEEB322D06}" destId="{369FA763-A6FA-4933-B5AB-5176B3AE8441}" srcOrd="5" destOrd="0" presId="urn:microsoft.com/office/officeart/2005/8/layout/default"/>
    <dgm:cxn modelId="{14896AB0-BEA9-496B-973F-F3CE0D7B5ABB}" type="presParOf" srcId="{4D92E6EC-362C-4C26-B503-37BEEB322D06}" destId="{8BD0920E-FE26-439E-802E-9D317A3E9890}" srcOrd="6" destOrd="0" presId="urn:microsoft.com/office/officeart/2005/8/layout/default"/>
    <dgm:cxn modelId="{3860A61A-BC45-48D5-AC60-7B9186E7AED9}" type="presParOf" srcId="{4D92E6EC-362C-4C26-B503-37BEEB322D06}" destId="{023AF8C1-3DBE-426B-AC2B-31F19D542BE2}" srcOrd="7" destOrd="0" presId="urn:microsoft.com/office/officeart/2005/8/layout/default"/>
    <dgm:cxn modelId="{C0F26479-EB4D-4E6D-ADF6-9468F1011DEB}" type="presParOf" srcId="{4D92E6EC-362C-4C26-B503-37BEEB322D06}" destId="{966E6571-28EF-4E86-84B4-279DAF905984}" srcOrd="8" destOrd="0" presId="urn:microsoft.com/office/officeart/2005/8/layout/default"/>
    <dgm:cxn modelId="{2DA207FE-BF23-4298-9D82-AC14C140F70E}" type="presParOf" srcId="{4D92E6EC-362C-4C26-B503-37BEEB322D06}" destId="{90805955-FBB2-48CE-BDF4-79C359D0BAA9}" srcOrd="9" destOrd="0" presId="urn:microsoft.com/office/officeart/2005/8/layout/default"/>
    <dgm:cxn modelId="{84F47B58-A00A-47BB-AF46-7D97D860EA2F}" type="presParOf" srcId="{4D92E6EC-362C-4C26-B503-37BEEB322D06}" destId="{79F8520B-7F17-49FE-9CA5-06DF7E9890DB}" srcOrd="10" destOrd="0" presId="urn:microsoft.com/office/officeart/2005/8/layout/default"/>
    <dgm:cxn modelId="{A4BC0A20-D58E-4E26-B027-E1EB5EC96790}" type="presParOf" srcId="{4D92E6EC-362C-4C26-B503-37BEEB322D06}" destId="{9DAAB5E0-1EC9-43FF-9D17-2379AA5B2639}" srcOrd="11" destOrd="0" presId="urn:microsoft.com/office/officeart/2005/8/layout/default"/>
    <dgm:cxn modelId="{B6FFF915-71B1-47D9-886B-3E50B16DE378}" type="presParOf" srcId="{4D92E6EC-362C-4C26-B503-37BEEB322D06}" destId="{D6868CC7-0ACB-419E-80CD-477131A54A62}" srcOrd="12" destOrd="0" presId="urn:microsoft.com/office/officeart/2005/8/layout/default"/>
    <dgm:cxn modelId="{5072AFF0-7743-4D68-B8E2-E8322F6E1302}" type="presParOf" srcId="{4D92E6EC-362C-4C26-B503-37BEEB322D06}" destId="{199CD874-BEE7-47E2-AFF6-0107AA0D99CF}" srcOrd="13" destOrd="0" presId="urn:microsoft.com/office/officeart/2005/8/layout/default"/>
    <dgm:cxn modelId="{11840456-2E48-485A-8E17-DBE40A20382D}" type="presParOf" srcId="{4D92E6EC-362C-4C26-B503-37BEEB322D06}" destId="{C83809B1-8171-48A2-BCF5-C6AF4A2EAF04}" srcOrd="14" destOrd="0" presId="urn:microsoft.com/office/officeart/2005/8/layout/default"/>
    <dgm:cxn modelId="{64E2E1DF-9378-4FF3-8AC2-55112049A33B}" type="presParOf" srcId="{4D92E6EC-362C-4C26-B503-37BEEB322D06}" destId="{BD45B647-2185-4238-995D-C0CC5FF01948}" srcOrd="15" destOrd="0" presId="urn:microsoft.com/office/officeart/2005/8/layout/default"/>
    <dgm:cxn modelId="{03A1659C-5828-470B-9618-84121BAC7411}" type="presParOf" srcId="{4D92E6EC-362C-4C26-B503-37BEEB322D06}" destId="{B591D78F-64B2-461B-BDD5-2380BED1580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11B561-DA2E-4038-871A-1388117F2491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40480C-88FC-45DE-96CB-34D9246B38C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обучение: равнодоступность образования, социальное развитие, адаптация, толерантное воспитание и отношение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0FFA1-AA2A-4B5A-9B87-9659D2A052A8}" type="parTrans" cxnId="{235AEBEF-0386-45F8-BE94-247E33BE5C51}">
      <dgm:prSet/>
      <dgm:spPr/>
      <dgm:t>
        <a:bodyPr/>
        <a:lstStyle/>
        <a:p>
          <a:endParaRPr lang="ru-RU"/>
        </a:p>
      </dgm:t>
    </dgm:pt>
    <dgm:pt modelId="{1471FFCB-E713-4489-83EB-5BCF7D1001BD}" type="sibTrans" cxnId="{235AEBEF-0386-45F8-BE94-247E33BE5C51}">
      <dgm:prSet/>
      <dgm:spPr/>
      <dgm:t>
        <a:bodyPr/>
        <a:lstStyle/>
        <a:p>
          <a:endParaRPr lang="ru-RU"/>
        </a:p>
      </dgm:t>
    </dgm:pt>
    <dgm:pt modelId="{6D6AC7DD-3F76-416B-BF6C-0A2E3C55E62C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7A738-9C34-4BAA-8CE6-BA9C365412A4}" type="parTrans" cxnId="{E1870149-2EAA-4B5D-A8D8-F74A8C61E0FF}">
      <dgm:prSet/>
      <dgm:spPr/>
      <dgm:t>
        <a:bodyPr/>
        <a:lstStyle/>
        <a:p>
          <a:endParaRPr lang="ru-RU"/>
        </a:p>
      </dgm:t>
    </dgm:pt>
    <dgm:pt modelId="{A30BFB50-2580-4259-9F7D-896DDB97EE59}" type="sibTrans" cxnId="{E1870149-2EAA-4B5D-A8D8-F74A8C61E0FF}">
      <dgm:prSet/>
      <dgm:spPr/>
      <dgm:t>
        <a:bodyPr/>
        <a:lstStyle/>
        <a:p>
          <a:endParaRPr lang="ru-RU"/>
        </a:p>
      </dgm:t>
    </dgm:pt>
    <dgm:pt modelId="{6881D0D7-5DA6-4A9D-8BB9-4187808BCFC0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861F5-9660-47B1-AAA7-E6498CADA74A}" type="parTrans" cxnId="{D84EBC91-C778-45CC-A274-E23B1C7526BC}">
      <dgm:prSet/>
      <dgm:spPr/>
      <dgm:t>
        <a:bodyPr/>
        <a:lstStyle/>
        <a:p>
          <a:endParaRPr lang="ru-RU"/>
        </a:p>
      </dgm:t>
    </dgm:pt>
    <dgm:pt modelId="{4FB50213-3E8A-4620-ACA0-1A41AE362C29}" type="sibTrans" cxnId="{D84EBC91-C778-45CC-A274-E23B1C7526BC}">
      <dgm:prSet/>
      <dgm:spPr/>
      <dgm:t>
        <a:bodyPr/>
        <a:lstStyle/>
        <a:p>
          <a:endParaRPr lang="ru-RU"/>
        </a:p>
      </dgm:t>
    </dgm:pt>
    <dgm:pt modelId="{E0760492-A51E-44DA-BCBD-B5E920F630F9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63420-4E41-41AA-8646-05447F0F4A8B}" type="parTrans" cxnId="{D75E9B41-3068-4F49-AD85-2916E5A5CACB}">
      <dgm:prSet/>
      <dgm:spPr/>
      <dgm:t>
        <a:bodyPr/>
        <a:lstStyle/>
        <a:p>
          <a:endParaRPr lang="ru-RU"/>
        </a:p>
      </dgm:t>
    </dgm:pt>
    <dgm:pt modelId="{5A94DBD6-C3A2-45CF-9052-D8C7916AAF75}" type="sibTrans" cxnId="{D75E9B41-3068-4F49-AD85-2916E5A5CACB}">
      <dgm:prSet/>
      <dgm:spPr/>
      <dgm:t>
        <a:bodyPr/>
        <a:lstStyle/>
        <a:p>
          <a:endParaRPr lang="ru-RU"/>
        </a:p>
      </dgm:t>
    </dgm:pt>
    <dgm:pt modelId="{BE3406E6-6AFD-40E3-A07C-59A1E29AD4A8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Адаптивная образовательная среда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CE44-81A3-4D8C-84B1-62485B75D84B}" type="parTrans" cxnId="{B784E38A-9CCA-415A-A0B9-2DBCC190881B}">
      <dgm:prSet/>
      <dgm:spPr/>
      <dgm:t>
        <a:bodyPr/>
        <a:lstStyle/>
        <a:p>
          <a:endParaRPr lang="ru-RU"/>
        </a:p>
      </dgm:t>
    </dgm:pt>
    <dgm:pt modelId="{552EE814-E8A0-41E8-8DA3-B20F4F593A7D}" type="sibTrans" cxnId="{B784E38A-9CCA-415A-A0B9-2DBCC190881B}">
      <dgm:prSet/>
      <dgm:spPr/>
      <dgm:t>
        <a:bodyPr/>
        <a:lstStyle/>
        <a:p>
          <a:endParaRPr lang="ru-RU"/>
        </a:p>
      </dgm:t>
    </dgm:pt>
    <dgm:pt modelId="{164A67C4-05E3-4F9E-B1D6-CACF6525EEF1}" type="pres">
      <dgm:prSet presAssocID="{4B11B561-DA2E-4038-871A-1388117F24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5C103-BDB5-4B54-BF3A-208BB2CB5BC2}" type="pres">
      <dgm:prSet presAssocID="{4B11B561-DA2E-4038-871A-1388117F2491}" presName="matrix" presStyleCnt="0"/>
      <dgm:spPr/>
    </dgm:pt>
    <dgm:pt modelId="{781BCA63-6599-4752-BC92-61285F820E81}" type="pres">
      <dgm:prSet presAssocID="{4B11B561-DA2E-4038-871A-1388117F2491}" presName="tile1" presStyleLbl="node1" presStyleIdx="0" presStyleCnt="4" custLinFactNeighborY="-3279"/>
      <dgm:spPr/>
      <dgm:t>
        <a:bodyPr/>
        <a:lstStyle/>
        <a:p>
          <a:endParaRPr lang="ru-RU"/>
        </a:p>
      </dgm:t>
    </dgm:pt>
    <dgm:pt modelId="{C451A02D-B108-400A-A0C3-899D4E4EFB9D}" type="pres">
      <dgm:prSet presAssocID="{4B11B561-DA2E-4038-871A-1388117F24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C40A5-0C82-431C-B392-501BABEE59A8}" type="pres">
      <dgm:prSet presAssocID="{4B11B561-DA2E-4038-871A-1388117F2491}" presName="tile2" presStyleLbl="node1" presStyleIdx="1" presStyleCnt="4" custLinFactNeighborY="-3077"/>
      <dgm:spPr/>
      <dgm:t>
        <a:bodyPr/>
        <a:lstStyle/>
        <a:p>
          <a:endParaRPr lang="ru-RU"/>
        </a:p>
      </dgm:t>
    </dgm:pt>
    <dgm:pt modelId="{712ED266-C6D5-40A1-A605-67E67856C546}" type="pres">
      <dgm:prSet presAssocID="{4B11B561-DA2E-4038-871A-1388117F24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DEC0-1E42-40A4-80C4-CBB8719253C4}" type="pres">
      <dgm:prSet presAssocID="{4B11B561-DA2E-4038-871A-1388117F2491}" presName="tile3" presStyleLbl="node1" presStyleIdx="2" presStyleCnt="4"/>
      <dgm:spPr/>
      <dgm:t>
        <a:bodyPr/>
        <a:lstStyle/>
        <a:p>
          <a:endParaRPr lang="ru-RU"/>
        </a:p>
      </dgm:t>
    </dgm:pt>
    <dgm:pt modelId="{139CA210-7B4A-4DC2-9EB7-997BEE4170A7}" type="pres">
      <dgm:prSet presAssocID="{4B11B561-DA2E-4038-871A-1388117F24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2D7B3-FF51-4FC7-9C1B-09D3B0915A45}" type="pres">
      <dgm:prSet presAssocID="{4B11B561-DA2E-4038-871A-1388117F2491}" presName="tile4" presStyleLbl="node1" presStyleIdx="3" presStyleCnt="4"/>
      <dgm:spPr/>
      <dgm:t>
        <a:bodyPr/>
        <a:lstStyle/>
        <a:p>
          <a:endParaRPr lang="ru-RU"/>
        </a:p>
      </dgm:t>
    </dgm:pt>
    <dgm:pt modelId="{A9F3C69A-317A-44CF-8244-78D50BAEB8F4}" type="pres">
      <dgm:prSet presAssocID="{4B11B561-DA2E-4038-871A-1388117F24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88223-A67C-478F-9184-9493F253A17C}" type="pres">
      <dgm:prSet presAssocID="{4B11B561-DA2E-4038-871A-1388117F2491}" presName="centerTile" presStyleLbl="fgShp" presStyleIdx="0" presStyleCnt="1" custScaleX="304843" custScaleY="1161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63F84-A840-49DD-B459-5083BAC8814F}" type="presOf" srcId="{E0760492-A51E-44DA-BCBD-B5E920F630F9}" destId="{880EDEC0-1E42-40A4-80C4-CBB8719253C4}" srcOrd="0" destOrd="0" presId="urn:microsoft.com/office/officeart/2005/8/layout/matrix1"/>
    <dgm:cxn modelId="{D75E9B41-3068-4F49-AD85-2916E5A5CACB}" srcId="{A340480C-88FC-45DE-96CB-34D9246B38CD}" destId="{E0760492-A51E-44DA-BCBD-B5E920F630F9}" srcOrd="2" destOrd="0" parTransId="{DAB63420-4E41-41AA-8646-05447F0F4A8B}" sibTransId="{5A94DBD6-C3A2-45CF-9052-D8C7916AAF75}"/>
    <dgm:cxn modelId="{282592D2-E3AC-4940-ACF6-ACA71F5A3F8D}" type="presOf" srcId="{6D6AC7DD-3F76-416B-BF6C-0A2E3C55E62C}" destId="{C451A02D-B108-400A-A0C3-899D4E4EFB9D}" srcOrd="1" destOrd="0" presId="urn:microsoft.com/office/officeart/2005/8/layout/matrix1"/>
    <dgm:cxn modelId="{D54E8D84-751A-4393-A717-002A83E87DFC}" type="presOf" srcId="{E0760492-A51E-44DA-BCBD-B5E920F630F9}" destId="{139CA210-7B4A-4DC2-9EB7-997BEE4170A7}" srcOrd="1" destOrd="0" presId="urn:microsoft.com/office/officeart/2005/8/layout/matrix1"/>
    <dgm:cxn modelId="{D8E9AC77-A73A-4356-BFB4-8D98C66F0410}" type="presOf" srcId="{BE3406E6-6AFD-40E3-A07C-59A1E29AD4A8}" destId="{A9F3C69A-317A-44CF-8244-78D50BAEB8F4}" srcOrd="1" destOrd="0" presId="urn:microsoft.com/office/officeart/2005/8/layout/matrix1"/>
    <dgm:cxn modelId="{15CDCD4A-0D34-4FDF-9D14-FCB4AB30163C}" type="presOf" srcId="{6881D0D7-5DA6-4A9D-8BB9-4187808BCFC0}" destId="{712ED266-C6D5-40A1-A605-67E67856C546}" srcOrd="1" destOrd="0" presId="urn:microsoft.com/office/officeart/2005/8/layout/matrix1"/>
    <dgm:cxn modelId="{E1870149-2EAA-4B5D-A8D8-F74A8C61E0FF}" srcId="{A340480C-88FC-45DE-96CB-34D9246B38CD}" destId="{6D6AC7DD-3F76-416B-BF6C-0A2E3C55E62C}" srcOrd="0" destOrd="0" parTransId="{C687A738-9C34-4BAA-8CE6-BA9C365412A4}" sibTransId="{A30BFB50-2580-4259-9F7D-896DDB97EE59}"/>
    <dgm:cxn modelId="{269B9B0D-49BE-4241-BA44-36487B33AE27}" type="presOf" srcId="{6D6AC7DD-3F76-416B-BF6C-0A2E3C55E62C}" destId="{781BCA63-6599-4752-BC92-61285F820E81}" srcOrd="0" destOrd="0" presId="urn:microsoft.com/office/officeart/2005/8/layout/matrix1"/>
    <dgm:cxn modelId="{235AEBEF-0386-45F8-BE94-247E33BE5C51}" srcId="{4B11B561-DA2E-4038-871A-1388117F2491}" destId="{A340480C-88FC-45DE-96CB-34D9246B38CD}" srcOrd="0" destOrd="0" parTransId="{BF90FFA1-AA2A-4B5A-9B87-9659D2A052A8}" sibTransId="{1471FFCB-E713-4489-83EB-5BCF7D1001BD}"/>
    <dgm:cxn modelId="{482E7533-9E5F-4833-9A69-5FA861951727}" type="presOf" srcId="{A340480C-88FC-45DE-96CB-34D9246B38CD}" destId="{D0188223-A67C-478F-9184-9493F253A17C}" srcOrd="0" destOrd="0" presId="urn:microsoft.com/office/officeart/2005/8/layout/matrix1"/>
    <dgm:cxn modelId="{D84EBC91-C778-45CC-A274-E23B1C7526BC}" srcId="{A340480C-88FC-45DE-96CB-34D9246B38CD}" destId="{6881D0D7-5DA6-4A9D-8BB9-4187808BCFC0}" srcOrd="1" destOrd="0" parTransId="{1BB861F5-9660-47B1-AAA7-E6498CADA74A}" sibTransId="{4FB50213-3E8A-4620-ACA0-1A41AE362C29}"/>
    <dgm:cxn modelId="{1E2C39D0-5B87-49C7-AF9D-28A5A87074EF}" type="presOf" srcId="{BE3406E6-6AFD-40E3-A07C-59A1E29AD4A8}" destId="{76B2D7B3-FF51-4FC7-9C1B-09D3B0915A45}" srcOrd="0" destOrd="0" presId="urn:microsoft.com/office/officeart/2005/8/layout/matrix1"/>
    <dgm:cxn modelId="{752550CD-B4AC-41A2-9B6B-D7F3FC2CB665}" type="presOf" srcId="{6881D0D7-5DA6-4A9D-8BB9-4187808BCFC0}" destId="{860C40A5-0C82-431C-B392-501BABEE59A8}" srcOrd="0" destOrd="0" presId="urn:microsoft.com/office/officeart/2005/8/layout/matrix1"/>
    <dgm:cxn modelId="{3E1DE1B2-0A83-4319-AEFA-3DDC14A56454}" type="presOf" srcId="{4B11B561-DA2E-4038-871A-1388117F2491}" destId="{164A67C4-05E3-4F9E-B1D6-CACF6525EEF1}" srcOrd="0" destOrd="0" presId="urn:microsoft.com/office/officeart/2005/8/layout/matrix1"/>
    <dgm:cxn modelId="{B784E38A-9CCA-415A-A0B9-2DBCC190881B}" srcId="{A340480C-88FC-45DE-96CB-34D9246B38CD}" destId="{BE3406E6-6AFD-40E3-A07C-59A1E29AD4A8}" srcOrd="3" destOrd="0" parTransId="{1615CE44-81A3-4D8C-84B1-62485B75D84B}" sibTransId="{552EE814-E8A0-41E8-8DA3-B20F4F593A7D}"/>
    <dgm:cxn modelId="{04F2C282-A832-4785-8F2E-FB2243EA66F4}" type="presParOf" srcId="{164A67C4-05E3-4F9E-B1D6-CACF6525EEF1}" destId="{9DB5C103-BDB5-4B54-BF3A-208BB2CB5BC2}" srcOrd="0" destOrd="0" presId="urn:microsoft.com/office/officeart/2005/8/layout/matrix1"/>
    <dgm:cxn modelId="{29924BA5-E657-4663-90FD-AE6568CBFEBF}" type="presParOf" srcId="{9DB5C103-BDB5-4B54-BF3A-208BB2CB5BC2}" destId="{781BCA63-6599-4752-BC92-61285F820E81}" srcOrd="0" destOrd="0" presId="urn:microsoft.com/office/officeart/2005/8/layout/matrix1"/>
    <dgm:cxn modelId="{28E97D1B-16E0-4423-AFEE-99DCAFB74EEC}" type="presParOf" srcId="{9DB5C103-BDB5-4B54-BF3A-208BB2CB5BC2}" destId="{C451A02D-B108-400A-A0C3-899D4E4EFB9D}" srcOrd="1" destOrd="0" presId="urn:microsoft.com/office/officeart/2005/8/layout/matrix1"/>
    <dgm:cxn modelId="{B60580F9-5AF8-453F-B8C1-AD5A5804AD11}" type="presParOf" srcId="{9DB5C103-BDB5-4B54-BF3A-208BB2CB5BC2}" destId="{860C40A5-0C82-431C-B392-501BABEE59A8}" srcOrd="2" destOrd="0" presId="urn:microsoft.com/office/officeart/2005/8/layout/matrix1"/>
    <dgm:cxn modelId="{DBA0E14A-A785-4EA5-832D-154ACD25E142}" type="presParOf" srcId="{9DB5C103-BDB5-4B54-BF3A-208BB2CB5BC2}" destId="{712ED266-C6D5-40A1-A605-67E67856C546}" srcOrd="3" destOrd="0" presId="urn:microsoft.com/office/officeart/2005/8/layout/matrix1"/>
    <dgm:cxn modelId="{9FBE37F7-4FF8-40FD-AD5E-18F781192086}" type="presParOf" srcId="{9DB5C103-BDB5-4B54-BF3A-208BB2CB5BC2}" destId="{880EDEC0-1E42-40A4-80C4-CBB8719253C4}" srcOrd="4" destOrd="0" presId="urn:microsoft.com/office/officeart/2005/8/layout/matrix1"/>
    <dgm:cxn modelId="{862D201C-083A-4A1C-9593-E9F555CE3EFA}" type="presParOf" srcId="{9DB5C103-BDB5-4B54-BF3A-208BB2CB5BC2}" destId="{139CA210-7B4A-4DC2-9EB7-997BEE4170A7}" srcOrd="5" destOrd="0" presId="urn:microsoft.com/office/officeart/2005/8/layout/matrix1"/>
    <dgm:cxn modelId="{32B4C677-9013-4654-892E-528821BA6823}" type="presParOf" srcId="{9DB5C103-BDB5-4B54-BF3A-208BB2CB5BC2}" destId="{76B2D7B3-FF51-4FC7-9C1B-09D3B0915A45}" srcOrd="6" destOrd="0" presId="urn:microsoft.com/office/officeart/2005/8/layout/matrix1"/>
    <dgm:cxn modelId="{DC654ECA-FC82-441D-9E21-99D6C39B2CD6}" type="presParOf" srcId="{9DB5C103-BDB5-4B54-BF3A-208BB2CB5BC2}" destId="{A9F3C69A-317A-44CF-8244-78D50BAEB8F4}" srcOrd="7" destOrd="0" presId="urn:microsoft.com/office/officeart/2005/8/layout/matrix1"/>
    <dgm:cxn modelId="{B27B2E74-832D-4728-AFD8-363D782F8F45}" type="presParOf" srcId="{164A67C4-05E3-4F9E-B1D6-CACF6525EEF1}" destId="{D0188223-A67C-478F-9184-9493F253A1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организации инклюзивного обучения в ОО, договор на организацию инклюзивного обучения между ОО и родителями </a:t>
          </a:r>
          <a:endParaRPr lang="ru-RU" sz="22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аттестации детей с ОВЗ в условиях инклюзивного обучения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акты о психолого-педагогическом сопровождении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индивидуальных учебных планах и вариативных образовательных программах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651E0E49-EF54-496A-BAB7-79B352F910E7}" type="presOf" srcId="{017719CA-1D11-47C2-BA39-AECF8BEEFBDF}" destId="{1E5103AD-96B0-4D0A-B36F-BBC5F7BD1301}" srcOrd="0" destOrd="0" presId="urn:microsoft.com/office/officeart/2008/layout/HorizontalMultiLevelHierarchy"/>
    <dgm:cxn modelId="{4CE0B477-8A49-4CE6-9255-E9A02A9F6181}" type="presOf" srcId="{B27F037E-5E9D-4F0A-9418-91D960CEE645}" destId="{8EDB34D5-9F88-44E6-AAC9-7DF3B1FDC2C7}" srcOrd="0" destOrd="0" presId="urn:microsoft.com/office/officeart/2008/layout/HorizontalMultiLevelHierarchy"/>
    <dgm:cxn modelId="{C8AB4CD8-B2DA-43AA-9D93-5D05F395612E}" type="presOf" srcId="{81E6A7D0-96A5-40AD-A8D4-026A0FCA0B06}" destId="{AD92EB07-4C64-45D6-B3D5-9E0000E997FE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C63FBEB6-387A-4AD5-8D98-A611842A6737}" type="presOf" srcId="{6A56497D-0660-4B73-8205-49559CF2202F}" destId="{0134EEC8-4ED7-48C5-A3BE-5F46AC2E2A18}" srcOrd="0" destOrd="0" presId="urn:microsoft.com/office/officeart/2008/layout/HorizontalMultiLevelHierarchy"/>
    <dgm:cxn modelId="{F14CE072-56AD-4772-9FE2-F79C0B1443DA}" type="presOf" srcId="{6A56497D-0660-4B73-8205-49559CF2202F}" destId="{0476B672-21C3-4849-BF65-E01CB2F63D75}" srcOrd="1" destOrd="0" presId="urn:microsoft.com/office/officeart/2008/layout/HorizontalMultiLevelHierarchy"/>
    <dgm:cxn modelId="{FC084FB8-3A4C-4E7A-9574-0349B9066410}" type="presOf" srcId="{D637DA1C-0500-46A8-B941-2F820AEB79F2}" destId="{36CD842B-0C40-4052-934D-C635D1164F59}" srcOrd="1" destOrd="0" presId="urn:microsoft.com/office/officeart/2008/layout/HorizontalMultiLevelHierarchy"/>
    <dgm:cxn modelId="{39F0EE24-1711-475B-848E-FB874C71D49C}" type="presOf" srcId="{8B756DE3-BAC2-465E-9047-D8E7DD91D088}" destId="{DF3FB70C-2AC6-412B-BDCC-B8ECAB33E8F3}" srcOrd="1" destOrd="0" presId="urn:microsoft.com/office/officeart/2008/layout/HorizontalMultiLevelHierarchy"/>
    <dgm:cxn modelId="{67E7ABDD-F157-4C98-8DB4-5DA96C303BD4}" type="presOf" srcId="{8497E4D0-2689-49AD-A8E2-3C2138D874F1}" destId="{BA9E8759-DDED-4329-8323-F0EB25601991}" srcOrd="0" destOrd="0" presId="urn:microsoft.com/office/officeart/2008/layout/HorizontalMultiLevelHierarchy"/>
    <dgm:cxn modelId="{28B2B5D2-82DC-4D0F-B9CE-4D1473362392}" type="presOf" srcId="{8B756DE3-BAC2-465E-9047-D8E7DD91D088}" destId="{FAF26F25-3D9D-4DFF-8AA5-2DEB75EE7491}" srcOrd="0" destOrd="0" presId="urn:microsoft.com/office/officeart/2008/layout/HorizontalMultiLevelHierarchy"/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7D96A0BC-5ECC-4147-A2C6-3B1645DE7540}" type="presOf" srcId="{CC547049-B548-4742-AAAD-35BDE12DB38A}" destId="{3312F7D7-1ED6-45DD-BBF3-6EC87E8C08ED}" srcOrd="0" destOrd="0" presId="urn:microsoft.com/office/officeart/2008/layout/HorizontalMultiLevelHierarchy"/>
    <dgm:cxn modelId="{CCD19AE7-A51F-4B63-99FE-D5B01A92CDC8}" type="presOf" srcId="{1DC80CA4-F22F-4958-9184-6B665B214660}" destId="{71EE2F7D-C39B-4834-9018-E425C6D31D3C}" srcOrd="0" destOrd="0" presId="urn:microsoft.com/office/officeart/2008/layout/HorizontalMultiLevelHierarchy"/>
    <dgm:cxn modelId="{42B87941-B876-41BC-BEAB-FDDDED5A6872}" type="presOf" srcId="{D637DA1C-0500-46A8-B941-2F820AEB79F2}" destId="{33B56D26-33EC-4789-AD68-39DC6BBE67B4}" srcOrd="0" destOrd="0" presId="urn:microsoft.com/office/officeart/2008/layout/HorizontalMultiLevelHierarchy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2D614E79-83FF-44E1-BD1B-221341ED8D36}" type="presOf" srcId="{A1BC62B5-BBDA-4CB5-BC2F-7416011EFD1E}" destId="{BB38CDEA-D65E-4280-B18D-7C3643A5FAF0}" srcOrd="0" destOrd="0" presId="urn:microsoft.com/office/officeart/2008/layout/HorizontalMultiLevelHierarchy"/>
    <dgm:cxn modelId="{5BE82B36-D4FC-4EA0-B57E-85146BB439AC}" type="presOf" srcId="{017719CA-1D11-47C2-BA39-AECF8BEEFBDF}" destId="{295F10FD-BDE4-4AF6-883A-A5273AFA1280}" srcOrd="1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103C347F-C972-4DE1-B556-C9D1192B42C1}" type="presParOf" srcId="{BA9E8759-DDED-4329-8323-F0EB25601991}" destId="{9469C7E7-C919-4D25-9AF7-D3C693F2B476}" srcOrd="0" destOrd="0" presId="urn:microsoft.com/office/officeart/2008/layout/HorizontalMultiLevelHierarchy"/>
    <dgm:cxn modelId="{6AB04E8F-B745-41B7-AED7-AB011809DD98}" type="presParOf" srcId="{9469C7E7-C919-4D25-9AF7-D3C693F2B476}" destId="{BB38CDEA-D65E-4280-B18D-7C3643A5FAF0}" srcOrd="0" destOrd="0" presId="urn:microsoft.com/office/officeart/2008/layout/HorizontalMultiLevelHierarchy"/>
    <dgm:cxn modelId="{2E9C97D4-DDDB-49BD-A152-D01EF4B14C04}" type="presParOf" srcId="{9469C7E7-C919-4D25-9AF7-D3C693F2B476}" destId="{6C016D18-68BF-40D7-B541-B0BAC373EB76}" srcOrd="1" destOrd="0" presId="urn:microsoft.com/office/officeart/2008/layout/HorizontalMultiLevelHierarchy"/>
    <dgm:cxn modelId="{8E6376FE-9ACA-4A35-8049-BEAD69EA0275}" type="presParOf" srcId="{6C016D18-68BF-40D7-B541-B0BAC373EB76}" destId="{FAF26F25-3D9D-4DFF-8AA5-2DEB75EE7491}" srcOrd="0" destOrd="0" presId="urn:microsoft.com/office/officeart/2008/layout/HorizontalMultiLevelHierarchy"/>
    <dgm:cxn modelId="{E634F209-677F-429F-B485-CEEAEAFFF913}" type="presParOf" srcId="{FAF26F25-3D9D-4DFF-8AA5-2DEB75EE7491}" destId="{DF3FB70C-2AC6-412B-BDCC-B8ECAB33E8F3}" srcOrd="0" destOrd="0" presId="urn:microsoft.com/office/officeart/2008/layout/HorizontalMultiLevelHierarchy"/>
    <dgm:cxn modelId="{64F9FE2B-BE49-49D4-8CDC-C06325035D27}" type="presParOf" srcId="{6C016D18-68BF-40D7-B541-B0BAC373EB76}" destId="{D3B4D02F-5A2F-455D-80F4-D0084264EF5D}" srcOrd="1" destOrd="0" presId="urn:microsoft.com/office/officeart/2008/layout/HorizontalMultiLevelHierarchy"/>
    <dgm:cxn modelId="{4E280593-7135-4E83-A55F-376073CD76C0}" type="presParOf" srcId="{D3B4D02F-5A2F-455D-80F4-D0084264EF5D}" destId="{71EE2F7D-C39B-4834-9018-E425C6D31D3C}" srcOrd="0" destOrd="0" presId="urn:microsoft.com/office/officeart/2008/layout/HorizontalMultiLevelHierarchy"/>
    <dgm:cxn modelId="{91D2690A-93E6-43BC-9D81-A828405E9E40}" type="presParOf" srcId="{D3B4D02F-5A2F-455D-80F4-D0084264EF5D}" destId="{B8C00063-9BDA-4C54-ADDD-16A6DF9AD699}" srcOrd="1" destOrd="0" presId="urn:microsoft.com/office/officeart/2008/layout/HorizontalMultiLevelHierarchy"/>
    <dgm:cxn modelId="{900BF50D-56E1-4679-A66E-3EB4A39AE15F}" type="presParOf" srcId="{6C016D18-68BF-40D7-B541-B0BAC373EB76}" destId="{0134EEC8-4ED7-48C5-A3BE-5F46AC2E2A18}" srcOrd="2" destOrd="0" presId="urn:microsoft.com/office/officeart/2008/layout/HorizontalMultiLevelHierarchy"/>
    <dgm:cxn modelId="{B8BDAB79-B5D6-42AB-9C6A-2AB225ADE6AB}" type="presParOf" srcId="{0134EEC8-4ED7-48C5-A3BE-5F46AC2E2A18}" destId="{0476B672-21C3-4849-BF65-E01CB2F63D75}" srcOrd="0" destOrd="0" presId="urn:microsoft.com/office/officeart/2008/layout/HorizontalMultiLevelHierarchy"/>
    <dgm:cxn modelId="{997441A5-B9E0-4C16-9DB1-D085D45974E8}" type="presParOf" srcId="{6C016D18-68BF-40D7-B541-B0BAC373EB76}" destId="{0817AA2C-9786-42FA-8B66-84F5B8B26AAA}" srcOrd="3" destOrd="0" presId="urn:microsoft.com/office/officeart/2008/layout/HorizontalMultiLevelHierarchy"/>
    <dgm:cxn modelId="{A0F1D761-27EF-44AD-84B0-C42AABF3EF0F}" type="presParOf" srcId="{0817AA2C-9786-42FA-8B66-84F5B8B26AAA}" destId="{3312F7D7-1ED6-45DD-BBF3-6EC87E8C08ED}" srcOrd="0" destOrd="0" presId="urn:microsoft.com/office/officeart/2008/layout/HorizontalMultiLevelHierarchy"/>
    <dgm:cxn modelId="{CF183FC8-9D06-4C06-9D67-6AC485315B7F}" type="presParOf" srcId="{0817AA2C-9786-42FA-8B66-84F5B8B26AAA}" destId="{F8C17D8F-3F9F-4BBA-8877-1E866A937140}" srcOrd="1" destOrd="0" presId="urn:microsoft.com/office/officeart/2008/layout/HorizontalMultiLevelHierarchy"/>
    <dgm:cxn modelId="{69071DBA-E260-4F81-864D-E108DF7859A0}" type="presParOf" srcId="{6C016D18-68BF-40D7-B541-B0BAC373EB76}" destId="{33B56D26-33EC-4789-AD68-39DC6BBE67B4}" srcOrd="4" destOrd="0" presId="urn:microsoft.com/office/officeart/2008/layout/HorizontalMultiLevelHierarchy"/>
    <dgm:cxn modelId="{92490FBF-69D5-4D10-9518-64F7956D195D}" type="presParOf" srcId="{33B56D26-33EC-4789-AD68-39DC6BBE67B4}" destId="{36CD842B-0C40-4052-934D-C635D1164F59}" srcOrd="0" destOrd="0" presId="urn:microsoft.com/office/officeart/2008/layout/HorizontalMultiLevelHierarchy"/>
    <dgm:cxn modelId="{16C12D45-E334-4FB2-AF55-825EDC183A10}" type="presParOf" srcId="{6C016D18-68BF-40D7-B541-B0BAC373EB76}" destId="{C191ADA7-C54B-4373-A806-AF1493FF7CD8}" srcOrd="5" destOrd="0" presId="urn:microsoft.com/office/officeart/2008/layout/HorizontalMultiLevelHierarchy"/>
    <dgm:cxn modelId="{BE9B6091-0678-465B-AEA4-3B94F4A3B6F8}" type="presParOf" srcId="{C191ADA7-C54B-4373-A806-AF1493FF7CD8}" destId="{8EDB34D5-9F88-44E6-AAC9-7DF3B1FDC2C7}" srcOrd="0" destOrd="0" presId="urn:microsoft.com/office/officeart/2008/layout/HorizontalMultiLevelHierarchy"/>
    <dgm:cxn modelId="{233BBBAB-DC6B-4004-AD7C-684BEA0F32DF}" type="presParOf" srcId="{C191ADA7-C54B-4373-A806-AF1493FF7CD8}" destId="{BDA86AE4-6E9E-4D23-8EF1-6F5A23AC9F5C}" srcOrd="1" destOrd="0" presId="urn:microsoft.com/office/officeart/2008/layout/HorizontalMultiLevelHierarchy"/>
    <dgm:cxn modelId="{9F23782A-08DD-4E9A-AEF2-4A0508B014A0}" type="presParOf" srcId="{6C016D18-68BF-40D7-B541-B0BAC373EB76}" destId="{1E5103AD-96B0-4D0A-B36F-BBC5F7BD1301}" srcOrd="6" destOrd="0" presId="urn:microsoft.com/office/officeart/2008/layout/HorizontalMultiLevelHierarchy"/>
    <dgm:cxn modelId="{73D4A3CE-B6FB-455D-9643-5FA92377F6CD}" type="presParOf" srcId="{1E5103AD-96B0-4D0A-B36F-BBC5F7BD1301}" destId="{295F10FD-BDE4-4AF6-883A-A5273AFA1280}" srcOrd="0" destOrd="0" presId="urn:microsoft.com/office/officeart/2008/layout/HorizontalMultiLevelHierarchy"/>
    <dgm:cxn modelId="{5950C358-C0C7-43AA-ADD5-51BDAD5AF7E5}" type="presParOf" srcId="{6C016D18-68BF-40D7-B541-B0BAC373EB76}" destId="{584E66F4-2448-4E35-8FD5-C2816F94342C}" srcOrd="7" destOrd="0" presId="urn:microsoft.com/office/officeart/2008/layout/HorizontalMultiLevelHierarchy"/>
    <dgm:cxn modelId="{5F0FD7A1-225B-4CD8-B9D3-7DFD754ED4D0}" type="presParOf" srcId="{584E66F4-2448-4E35-8FD5-C2816F94342C}" destId="{AD92EB07-4C64-45D6-B3D5-9E0000E997FE}" srcOrd="0" destOrd="0" presId="urn:microsoft.com/office/officeart/2008/layout/HorizontalMultiLevelHierarchy"/>
    <dgm:cxn modelId="{CF8429E9-60F1-4080-9F44-CBCCABF2B6CF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2800" b="1" kern="1400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Адаптивная образовательная среда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классов, др. помещений</a:t>
          </a:r>
        </a:p>
        <a:p>
          <a:r>
            <a: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(устранение барьеров)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предметная среда для обучения и социализации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Помещения (зоны) для отдыха, восстановления работоспособности, оздоровления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средства обеспечения комфортного доступа (ассистирующие средства и технологии)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EFB6A6B7-07F4-44E9-9940-E0B1F5790478}" type="presOf" srcId="{81E6A7D0-96A5-40AD-A8D4-026A0FCA0B06}" destId="{AD92EB07-4C64-45D6-B3D5-9E0000E997FE}" srcOrd="0" destOrd="0" presId="urn:microsoft.com/office/officeart/2008/layout/HorizontalMultiLevelHierarchy"/>
    <dgm:cxn modelId="{A9A6018A-4828-4A16-8FC2-4F90AECF0632}" type="presOf" srcId="{D637DA1C-0500-46A8-B941-2F820AEB79F2}" destId="{36CD842B-0C40-4052-934D-C635D1164F59}" srcOrd="1" destOrd="0" presId="urn:microsoft.com/office/officeart/2008/layout/HorizontalMultiLevelHierarchy"/>
    <dgm:cxn modelId="{25F312BA-9FCB-45ED-AF0E-A8588A221456}" type="presOf" srcId="{8497E4D0-2689-49AD-A8E2-3C2138D874F1}" destId="{BA9E8759-DDED-4329-8323-F0EB25601991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08E64BFA-80D4-497E-B16F-D854750E93A5}" type="presOf" srcId="{1DC80CA4-F22F-4958-9184-6B665B214660}" destId="{71EE2F7D-C39B-4834-9018-E425C6D31D3C}" srcOrd="0" destOrd="0" presId="urn:microsoft.com/office/officeart/2008/layout/HorizontalMultiLevelHierarchy"/>
    <dgm:cxn modelId="{23EC5A2C-3CB2-4DDD-AB2A-163DE4EFF5F9}" type="presOf" srcId="{B27F037E-5E9D-4F0A-9418-91D960CEE645}" destId="{8EDB34D5-9F88-44E6-AAC9-7DF3B1FDC2C7}" srcOrd="0" destOrd="0" presId="urn:microsoft.com/office/officeart/2008/layout/HorizontalMultiLevelHierarchy"/>
    <dgm:cxn modelId="{F9A3DB49-938D-4877-AAF8-1C30E30DB5E5}" type="presOf" srcId="{CC547049-B548-4742-AAAD-35BDE12DB38A}" destId="{3312F7D7-1ED6-45DD-BBF3-6EC87E8C08ED}" srcOrd="0" destOrd="0" presId="urn:microsoft.com/office/officeart/2008/layout/HorizontalMultiLevelHierarchy"/>
    <dgm:cxn modelId="{0456B10E-A1A7-49C6-95EE-42CAF260FB2A}" type="presOf" srcId="{8B756DE3-BAC2-465E-9047-D8E7DD91D088}" destId="{DF3FB70C-2AC6-412B-BDCC-B8ECAB33E8F3}" srcOrd="1" destOrd="0" presId="urn:microsoft.com/office/officeart/2008/layout/HorizontalMultiLevelHierarchy"/>
    <dgm:cxn modelId="{CC63CBEF-1F5B-4C31-AE46-EB21924E4723}" type="presOf" srcId="{017719CA-1D11-47C2-BA39-AECF8BEEFBDF}" destId="{1E5103AD-96B0-4D0A-B36F-BBC5F7BD1301}" srcOrd="0" destOrd="0" presId="urn:microsoft.com/office/officeart/2008/layout/HorizontalMultiLevelHierarchy"/>
    <dgm:cxn modelId="{7EEC7186-A40E-4919-B8E0-51344BF90B34}" type="presOf" srcId="{017719CA-1D11-47C2-BA39-AECF8BEEFBDF}" destId="{295F10FD-BDE4-4AF6-883A-A5273AFA1280}" srcOrd="1" destOrd="0" presId="urn:microsoft.com/office/officeart/2008/layout/HorizontalMultiLevelHierarchy"/>
    <dgm:cxn modelId="{149A7DC7-7083-47EA-A5F9-75A8B6569B16}" type="presOf" srcId="{6A56497D-0660-4B73-8205-49559CF2202F}" destId="{0134EEC8-4ED7-48C5-A3BE-5F46AC2E2A18}" srcOrd="0" destOrd="0" presId="urn:microsoft.com/office/officeart/2008/layout/HorizontalMultiLevelHierarchy"/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FFFE7729-82B2-454C-92D1-B3C550FD7ABD}" type="presOf" srcId="{A1BC62B5-BBDA-4CB5-BC2F-7416011EFD1E}" destId="{BB38CDEA-D65E-4280-B18D-7C3643A5FAF0}" srcOrd="0" destOrd="0" presId="urn:microsoft.com/office/officeart/2008/layout/HorizontalMultiLevelHierarchy"/>
    <dgm:cxn modelId="{48A9B117-B49D-4580-B67B-A4B1E9BD9F60}" type="presOf" srcId="{6A56497D-0660-4B73-8205-49559CF2202F}" destId="{0476B672-21C3-4849-BF65-E01CB2F63D75}" srcOrd="1" destOrd="0" presId="urn:microsoft.com/office/officeart/2008/layout/HorizontalMultiLevelHierarchy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4B9B74D0-D449-4642-B201-36A53B9553B1}" type="presOf" srcId="{D637DA1C-0500-46A8-B941-2F820AEB79F2}" destId="{33B56D26-33EC-4789-AD68-39DC6BBE67B4}" srcOrd="0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271B30A8-D3A1-4F21-BE37-2B5A656D988B}" type="presOf" srcId="{8B756DE3-BAC2-465E-9047-D8E7DD91D088}" destId="{FAF26F25-3D9D-4DFF-8AA5-2DEB75EE7491}" srcOrd="0" destOrd="0" presId="urn:microsoft.com/office/officeart/2008/layout/HorizontalMultiLevelHierarchy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3C8DB2CD-6F5A-42E2-A13C-565C71EE93A1}" type="presParOf" srcId="{BA9E8759-DDED-4329-8323-F0EB25601991}" destId="{9469C7E7-C919-4D25-9AF7-D3C693F2B476}" srcOrd="0" destOrd="0" presId="urn:microsoft.com/office/officeart/2008/layout/HorizontalMultiLevelHierarchy"/>
    <dgm:cxn modelId="{BA8C337D-2D77-4ECA-BE43-79878BC3E651}" type="presParOf" srcId="{9469C7E7-C919-4D25-9AF7-D3C693F2B476}" destId="{BB38CDEA-D65E-4280-B18D-7C3643A5FAF0}" srcOrd="0" destOrd="0" presId="urn:microsoft.com/office/officeart/2008/layout/HorizontalMultiLevelHierarchy"/>
    <dgm:cxn modelId="{B6BB3ACE-EFE9-43F4-A67F-A0B90DC044F1}" type="presParOf" srcId="{9469C7E7-C919-4D25-9AF7-D3C693F2B476}" destId="{6C016D18-68BF-40D7-B541-B0BAC373EB76}" srcOrd="1" destOrd="0" presId="urn:microsoft.com/office/officeart/2008/layout/HorizontalMultiLevelHierarchy"/>
    <dgm:cxn modelId="{6EC78E67-6BBE-4719-9538-68ED2D38593C}" type="presParOf" srcId="{6C016D18-68BF-40D7-B541-B0BAC373EB76}" destId="{FAF26F25-3D9D-4DFF-8AA5-2DEB75EE7491}" srcOrd="0" destOrd="0" presId="urn:microsoft.com/office/officeart/2008/layout/HorizontalMultiLevelHierarchy"/>
    <dgm:cxn modelId="{5DF161AB-4943-4960-B30B-92F26680226E}" type="presParOf" srcId="{FAF26F25-3D9D-4DFF-8AA5-2DEB75EE7491}" destId="{DF3FB70C-2AC6-412B-BDCC-B8ECAB33E8F3}" srcOrd="0" destOrd="0" presId="urn:microsoft.com/office/officeart/2008/layout/HorizontalMultiLevelHierarchy"/>
    <dgm:cxn modelId="{41B35776-28B1-4C33-A807-604F050C5636}" type="presParOf" srcId="{6C016D18-68BF-40D7-B541-B0BAC373EB76}" destId="{D3B4D02F-5A2F-455D-80F4-D0084264EF5D}" srcOrd="1" destOrd="0" presId="urn:microsoft.com/office/officeart/2008/layout/HorizontalMultiLevelHierarchy"/>
    <dgm:cxn modelId="{B48C2AE2-70A9-480B-BF5C-139D6FA1168C}" type="presParOf" srcId="{D3B4D02F-5A2F-455D-80F4-D0084264EF5D}" destId="{71EE2F7D-C39B-4834-9018-E425C6D31D3C}" srcOrd="0" destOrd="0" presId="urn:microsoft.com/office/officeart/2008/layout/HorizontalMultiLevelHierarchy"/>
    <dgm:cxn modelId="{C4D7CB70-AAFA-4F34-A24B-1CBA51534E69}" type="presParOf" srcId="{D3B4D02F-5A2F-455D-80F4-D0084264EF5D}" destId="{B8C00063-9BDA-4C54-ADDD-16A6DF9AD699}" srcOrd="1" destOrd="0" presId="urn:microsoft.com/office/officeart/2008/layout/HorizontalMultiLevelHierarchy"/>
    <dgm:cxn modelId="{0A6F5571-50F4-45E6-8FA1-A8FA079A67E8}" type="presParOf" srcId="{6C016D18-68BF-40D7-B541-B0BAC373EB76}" destId="{0134EEC8-4ED7-48C5-A3BE-5F46AC2E2A18}" srcOrd="2" destOrd="0" presId="urn:microsoft.com/office/officeart/2008/layout/HorizontalMultiLevelHierarchy"/>
    <dgm:cxn modelId="{78D28674-36BC-492E-9578-564359395AD3}" type="presParOf" srcId="{0134EEC8-4ED7-48C5-A3BE-5F46AC2E2A18}" destId="{0476B672-21C3-4849-BF65-E01CB2F63D75}" srcOrd="0" destOrd="0" presId="urn:microsoft.com/office/officeart/2008/layout/HorizontalMultiLevelHierarchy"/>
    <dgm:cxn modelId="{BA7DDED0-8AC6-43F2-B811-0D4DC518BCA1}" type="presParOf" srcId="{6C016D18-68BF-40D7-B541-B0BAC373EB76}" destId="{0817AA2C-9786-42FA-8B66-84F5B8B26AAA}" srcOrd="3" destOrd="0" presId="urn:microsoft.com/office/officeart/2008/layout/HorizontalMultiLevelHierarchy"/>
    <dgm:cxn modelId="{830622F1-0664-45DA-9E20-ED85850F3B49}" type="presParOf" srcId="{0817AA2C-9786-42FA-8B66-84F5B8B26AAA}" destId="{3312F7D7-1ED6-45DD-BBF3-6EC87E8C08ED}" srcOrd="0" destOrd="0" presId="urn:microsoft.com/office/officeart/2008/layout/HorizontalMultiLevelHierarchy"/>
    <dgm:cxn modelId="{C5120747-CE66-46D2-8FF0-DC0020666036}" type="presParOf" srcId="{0817AA2C-9786-42FA-8B66-84F5B8B26AAA}" destId="{F8C17D8F-3F9F-4BBA-8877-1E866A937140}" srcOrd="1" destOrd="0" presId="urn:microsoft.com/office/officeart/2008/layout/HorizontalMultiLevelHierarchy"/>
    <dgm:cxn modelId="{61103570-455B-4FCE-821B-E405EC43531E}" type="presParOf" srcId="{6C016D18-68BF-40D7-B541-B0BAC373EB76}" destId="{33B56D26-33EC-4789-AD68-39DC6BBE67B4}" srcOrd="4" destOrd="0" presId="urn:microsoft.com/office/officeart/2008/layout/HorizontalMultiLevelHierarchy"/>
    <dgm:cxn modelId="{94897386-F5F0-4CE6-AD47-C0D44BE81C89}" type="presParOf" srcId="{33B56D26-33EC-4789-AD68-39DC6BBE67B4}" destId="{36CD842B-0C40-4052-934D-C635D1164F59}" srcOrd="0" destOrd="0" presId="urn:microsoft.com/office/officeart/2008/layout/HorizontalMultiLevelHierarchy"/>
    <dgm:cxn modelId="{F5BE320E-E782-45D8-886D-65F4B2273D47}" type="presParOf" srcId="{6C016D18-68BF-40D7-B541-B0BAC373EB76}" destId="{C191ADA7-C54B-4373-A806-AF1493FF7CD8}" srcOrd="5" destOrd="0" presId="urn:microsoft.com/office/officeart/2008/layout/HorizontalMultiLevelHierarchy"/>
    <dgm:cxn modelId="{B9071B34-7776-4356-BEE8-89EB7678329E}" type="presParOf" srcId="{C191ADA7-C54B-4373-A806-AF1493FF7CD8}" destId="{8EDB34D5-9F88-44E6-AAC9-7DF3B1FDC2C7}" srcOrd="0" destOrd="0" presId="urn:microsoft.com/office/officeart/2008/layout/HorizontalMultiLevelHierarchy"/>
    <dgm:cxn modelId="{69785BFA-4A6E-40FC-A744-EEBADCFDF489}" type="presParOf" srcId="{C191ADA7-C54B-4373-A806-AF1493FF7CD8}" destId="{BDA86AE4-6E9E-4D23-8EF1-6F5A23AC9F5C}" srcOrd="1" destOrd="0" presId="urn:microsoft.com/office/officeart/2008/layout/HorizontalMultiLevelHierarchy"/>
    <dgm:cxn modelId="{91832B9C-B3BA-4699-9C2E-C0597F61FFB6}" type="presParOf" srcId="{6C016D18-68BF-40D7-B541-B0BAC373EB76}" destId="{1E5103AD-96B0-4D0A-B36F-BBC5F7BD1301}" srcOrd="6" destOrd="0" presId="urn:microsoft.com/office/officeart/2008/layout/HorizontalMultiLevelHierarchy"/>
    <dgm:cxn modelId="{643D9039-E05E-4987-B484-AB7F0CA92F31}" type="presParOf" srcId="{1E5103AD-96B0-4D0A-B36F-BBC5F7BD1301}" destId="{295F10FD-BDE4-4AF6-883A-A5273AFA1280}" srcOrd="0" destOrd="0" presId="urn:microsoft.com/office/officeart/2008/layout/HorizontalMultiLevelHierarchy"/>
    <dgm:cxn modelId="{6BEB82AA-E4A4-4083-816C-87EFC2A0E5D5}" type="presParOf" srcId="{6C016D18-68BF-40D7-B541-B0BAC373EB76}" destId="{584E66F4-2448-4E35-8FD5-C2816F94342C}" srcOrd="7" destOrd="0" presId="urn:microsoft.com/office/officeart/2008/layout/HorizontalMultiLevelHierarchy"/>
    <dgm:cxn modelId="{AF767E34-53CD-4A15-AD05-33F50783AD6D}" type="presParOf" srcId="{584E66F4-2448-4E35-8FD5-C2816F94342C}" destId="{AD92EB07-4C64-45D6-B3D5-9E0000E997FE}" srcOrd="0" destOrd="0" presId="urn:microsoft.com/office/officeart/2008/layout/HorizontalMultiLevelHierarchy"/>
    <dgm:cxn modelId="{25D4475B-D556-4DDA-A2D1-7444A40CD463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2800" b="1" kern="14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Дифференцированные учебные планы и образовательные программы по типам ОВЗ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Планы воспитательной работы 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учителей, воспитателей, педагогов (повышение квалификации</a:t>
          </a:r>
          <a:r>
            <a:rPr lang="ru-RU" sz="2200" dirty="0" smtClean="0">
              <a:solidFill>
                <a:srgbClr val="002060"/>
              </a:solidFill>
              <a:effectLst/>
            </a:rPr>
            <a:t>)</a:t>
          </a:r>
          <a:endParaRPr lang="ru-RU" sz="22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учебные планы и вариативные образовательные программы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A286A469-78D0-42A3-95D3-3C0BCA03A19D}" type="presOf" srcId="{B27F037E-5E9D-4F0A-9418-91D960CEE645}" destId="{8EDB34D5-9F88-44E6-AAC9-7DF3B1FDC2C7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262D5458-6FB4-4E0B-B935-A2111CB11AD2}" type="presOf" srcId="{8B756DE3-BAC2-465E-9047-D8E7DD91D088}" destId="{FAF26F25-3D9D-4DFF-8AA5-2DEB75EE7491}" srcOrd="0" destOrd="0" presId="urn:microsoft.com/office/officeart/2008/layout/HorizontalMultiLevelHierarchy"/>
    <dgm:cxn modelId="{F9431A9C-D3D6-43A0-A75F-66137284A017}" type="presOf" srcId="{A1BC62B5-BBDA-4CB5-BC2F-7416011EFD1E}" destId="{BB38CDEA-D65E-4280-B18D-7C3643A5FAF0}" srcOrd="0" destOrd="0" presId="urn:microsoft.com/office/officeart/2008/layout/HorizontalMultiLevelHierarchy"/>
    <dgm:cxn modelId="{F1E0680A-51F3-4AE0-B070-74D59E9662D7}" type="presOf" srcId="{D637DA1C-0500-46A8-B941-2F820AEB79F2}" destId="{36CD842B-0C40-4052-934D-C635D1164F59}" srcOrd="1" destOrd="0" presId="urn:microsoft.com/office/officeart/2008/layout/HorizontalMultiLevelHierarchy"/>
    <dgm:cxn modelId="{9F3BC953-7D3D-46C3-9AE1-99BF68E1DD83}" type="presOf" srcId="{017719CA-1D11-47C2-BA39-AECF8BEEFBDF}" destId="{295F10FD-BDE4-4AF6-883A-A5273AFA1280}" srcOrd="1" destOrd="0" presId="urn:microsoft.com/office/officeart/2008/layout/HorizontalMultiLevelHierarchy"/>
    <dgm:cxn modelId="{43A7153E-2897-47E8-B345-328B65556E5B}" type="presOf" srcId="{CC547049-B548-4742-AAAD-35BDE12DB38A}" destId="{3312F7D7-1ED6-45DD-BBF3-6EC87E8C08ED}" srcOrd="0" destOrd="0" presId="urn:microsoft.com/office/officeart/2008/layout/HorizontalMultiLevelHierarchy"/>
    <dgm:cxn modelId="{D37BC7C7-E57D-410A-A26E-0F50E68C68B3}" type="presOf" srcId="{6A56497D-0660-4B73-8205-49559CF2202F}" destId="{0476B672-21C3-4849-BF65-E01CB2F63D75}" srcOrd="1" destOrd="0" presId="urn:microsoft.com/office/officeart/2008/layout/HorizontalMultiLevelHierarchy"/>
    <dgm:cxn modelId="{36E2A307-9B65-4A1F-9752-4DFAEBB812F1}" type="presOf" srcId="{D637DA1C-0500-46A8-B941-2F820AEB79F2}" destId="{33B56D26-33EC-4789-AD68-39DC6BBE67B4}" srcOrd="0" destOrd="0" presId="urn:microsoft.com/office/officeart/2008/layout/HorizontalMultiLevelHierarchy"/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28897929-46EF-41A1-8150-430186E7C598}" type="presOf" srcId="{8B756DE3-BAC2-465E-9047-D8E7DD91D088}" destId="{DF3FB70C-2AC6-412B-BDCC-B8ECAB33E8F3}" srcOrd="1" destOrd="0" presId="urn:microsoft.com/office/officeart/2008/layout/HorizontalMultiLevelHierarchy"/>
    <dgm:cxn modelId="{308E9B9B-F485-40B3-8A37-6BABEDD3096F}" type="presOf" srcId="{6A56497D-0660-4B73-8205-49559CF2202F}" destId="{0134EEC8-4ED7-48C5-A3BE-5F46AC2E2A18}" srcOrd="0" destOrd="0" presId="urn:microsoft.com/office/officeart/2008/layout/HorizontalMultiLevelHierarchy"/>
    <dgm:cxn modelId="{49FBAD54-1A15-4273-9414-B72F24883E25}" type="presOf" srcId="{8497E4D0-2689-49AD-A8E2-3C2138D874F1}" destId="{BA9E8759-DDED-4329-8323-F0EB25601991}" srcOrd="0" destOrd="0" presId="urn:microsoft.com/office/officeart/2008/layout/HorizontalMultiLevelHierarchy"/>
    <dgm:cxn modelId="{320417F5-7B5B-4B8D-BB1D-C7FE550BCD27}" type="presOf" srcId="{81E6A7D0-96A5-40AD-A8D4-026A0FCA0B06}" destId="{AD92EB07-4C64-45D6-B3D5-9E0000E997FE}" srcOrd="0" destOrd="0" presId="urn:microsoft.com/office/officeart/2008/layout/HorizontalMultiLevelHierarchy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C9F1E1B9-2E6D-4638-81D6-424405050E52}" type="presOf" srcId="{1DC80CA4-F22F-4958-9184-6B665B214660}" destId="{71EE2F7D-C39B-4834-9018-E425C6D31D3C}" srcOrd="0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C28C43B1-6640-47FD-B034-DB4571FC0FD1}" type="presOf" srcId="{017719CA-1D11-47C2-BA39-AECF8BEEFBDF}" destId="{1E5103AD-96B0-4D0A-B36F-BBC5F7BD1301}" srcOrd="0" destOrd="0" presId="urn:microsoft.com/office/officeart/2008/layout/HorizontalMultiLevelHierarchy"/>
    <dgm:cxn modelId="{F7C9940C-0AA3-43F9-AE0D-C9E1B04DB97A}" type="presParOf" srcId="{BA9E8759-DDED-4329-8323-F0EB25601991}" destId="{9469C7E7-C919-4D25-9AF7-D3C693F2B476}" srcOrd="0" destOrd="0" presId="urn:microsoft.com/office/officeart/2008/layout/HorizontalMultiLevelHierarchy"/>
    <dgm:cxn modelId="{B3730F09-9A3C-45B3-BAAF-CC618C005756}" type="presParOf" srcId="{9469C7E7-C919-4D25-9AF7-D3C693F2B476}" destId="{BB38CDEA-D65E-4280-B18D-7C3643A5FAF0}" srcOrd="0" destOrd="0" presId="urn:microsoft.com/office/officeart/2008/layout/HorizontalMultiLevelHierarchy"/>
    <dgm:cxn modelId="{BA0FE865-F65A-47E8-AC65-F2B6A0B7B1DF}" type="presParOf" srcId="{9469C7E7-C919-4D25-9AF7-D3C693F2B476}" destId="{6C016D18-68BF-40D7-B541-B0BAC373EB76}" srcOrd="1" destOrd="0" presId="urn:microsoft.com/office/officeart/2008/layout/HorizontalMultiLevelHierarchy"/>
    <dgm:cxn modelId="{47FCE49B-4719-4677-8E58-19F4B5A1D56C}" type="presParOf" srcId="{6C016D18-68BF-40D7-B541-B0BAC373EB76}" destId="{FAF26F25-3D9D-4DFF-8AA5-2DEB75EE7491}" srcOrd="0" destOrd="0" presId="urn:microsoft.com/office/officeart/2008/layout/HorizontalMultiLevelHierarchy"/>
    <dgm:cxn modelId="{1CC8AF92-4BED-47CE-B4B6-1CFA01F4BE77}" type="presParOf" srcId="{FAF26F25-3D9D-4DFF-8AA5-2DEB75EE7491}" destId="{DF3FB70C-2AC6-412B-BDCC-B8ECAB33E8F3}" srcOrd="0" destOrd="0" presId="urn:microsoft.com/office/officeart/2008/layout/HorizontalMultiLevelHierarchy"/>
    <dgm:cxn modelId="{6DD5D50B-919B-47ED-B5F0-EB6EF0F4B2EE}" type="presParOf" srcId="{6C016D18-68BF-40D7-B541-B0BAC373EB76}" destId="{D3B4D02F-5A2F-455D-80F4-D0084264EF5D}" srcOrd="1" destOrd="0" presId="urn:microsoft.com/office/officeart/2008/layout/HorizontalMultiLevelHierarchy"/>
    <dgm:cxn modelId="{DCAE9E7B-1E5E-41D2-8BB0-E7EAF1D1A400}" type="presParOf" srcId="{D3B4D02F-5A2F-455D-80F4-D0084264EF5D}" destId="{71EE2F7D-C39B-4834-9018-E425C6D31D3C}" srcOrd="0" destOrd="0" presId="urn:microsoft.com/office/officeart/2008/layout/HorizontalMultiLevelHierarchy"/>
    <dgm:cxn modelId="{44865537-0408-42BE-8132-B5F088DB7023}" type="presParOf" srcId="{D3B4D02F-5A2F-455D-80F4-D0084264EF5D}" destId="{B8C00063-9BDA-4C54-ADDD-16A6DF9AD699}" srcOrd="1" destOrd="0" presId="urn:microsoft.com/office/officeart/2008/layout/HorizontalMultiLevelHierarchy"/>
    <dgm:cxn modelId="{2B317148-D481-4255-BF65-28734DAD3E13}" type="presParOf" srcId="{6C016D18-68BF-40D7-B541-B0BAC373EB76}" destId="{0134EEC8-4ED7-48C5-A3BE-5F46AC2E2A18}" srcOrd="2" destOrd="0" presId="urn:microsoft.com/office/officeart/2008/layout/HorizontalMultiLevelHierarchy"/>
    <dgm:cxn modelId="{B38BD6A6-824E-46C8-846C-DEBFA65C00C5}" type="presParOf" srcId="{0134EEC8-4ED7-48C5-A3BE-5F46AC2E2A18}" destId="{0476B672-21C3-4849-BF65-E01CB2F63D75}" srcOrd="0" destOrd="0" presId="urn:microsoft.com/office/officeart/2008/layout/HorizontalMultiLevelHierarchy"/>
    <dgm:cxn modelId="{DB677876-644B-4EB3-9AAD-369B5C6387E8}" type="presParOf" srcId="{6C016D18-68BF-40D7-B541-B0BAC373EB76}" destId="{0817AA2C-9786-42FA-8B66-84F5B8B26AAA}" srcOrd="3" destOrd="0" presId="urn:microsoft.com/office/officeart/2008/layout/HorizontalMultiLevelHierarchy"/>
    <dgm:cxn modelId="{F067E1AA-97CC-4863-80F3-7B5655C0C776}" type="presParOf" srcId="{0817AA2C-9786-42FA-8B66-84F5B8B26AAA}" destId="{3312F7D7-1ED6-45DD-BBF3-6EC87E8C08ED}" srcOrd="0" destOrd="0" presId="urn:microsoft.com/office/officeart/2008/layout/HorizontalMultiLevelHierarchy"/>
    <dgm:cxn modelId="{03E47511-9F1E-462F-8E20-D77C47429DDD}" type="presParOf" srcId="{0817AA2C-9786-42FA-8B66-84F5B8B26AAA}" destId="{F8C17D8F-3F9F-4BBA-8877-1E866A937140}" srcOrd="1" destOrd="0" presId="urn:microsoft.com/office/officeart/2008/layout/HorizontalMultiLevelHierarchy"/>
    <dgm:cxn modelId="{8FC17793-A4AC-4DEC-9B22-9291383BBD68}" type="presParOf" srcId="{6C016D18-68BF-40D7-B541-B0BAC373EB76}" destId="{33B56D26-33EC-4789-AD68-39DC6BBE67B4}" srcOrd="4" destOrd="0" presId="urn:microsoft.com/office/officeart/2008/layout/HorizontalMultiLevelHierarchy"/>
    <dgm:cxn modelId="{71DA5C98-709B-46B5-BEC4-934D4C7658E2}" type="presParOf" srcId="{33B56D26-33EC-4789-AD68-39DC6BBE67B4}" destId="{36CD842B-0C40-4052-934D-C635D1164F59}" srcOrd="0" destOrd="0" presId="urn:microsoft.com/office/officeart/2008/layout/HorizontalMultiLevelHierarchy"/>
    <dgm:cxn modelId="{5183580B-A27F-4238-AB34-E08E4CA49988}" type="presParOf" srcId="{6C016D18-68BF-40D7-B541-B0BAC373EB76}" destId="{C191ADA7-C54B-4373-A806-AF1493FF7CD8}" srcOrd="5" destOrd="0" presId="urn:microsoft.com/office/officeart/2008/layout/HorizontalMultiLevelHierarchy"/>
    <dgm:cxn modelId="{5CF35965-AA5A-4254-ABC1-665395C5843C}" type="presParOf" srcId="{C191ADA7-C54B-4373-A806-AF1493FF7CD8}" destId="{8EDB34D5-9F88-44E6-AAC9-7DF3B1FDC2C7}" srcOrd="0" destOrd="0" presId="urn:microsoft.com/office/officeart/2008/layout/HorizontalMultiLevelHierarchy"/>
    <dgm:cxn modelId="{5C9478F9-7A5E-413D-AE0C-E1500D0B7E9A}" type="presParOf" srcId="{C191ADA7-C54B-4373-A806-AF1493FF7CD8}" destId="{BDA86AE4-6E9E-4D23-8EF1-6F5A23AC9F5C}" srcOrd="1" destOrd="0" presId="urn:microsoft.com/office/officeart/2008/layout/HorizontalMultiLevelHierarchy"/>
    <dgm:cxn modelId="{F57ACA62-0800-48C1-AC83-C139A2CE7E92}" type="presParOf" srcId="{6C016D18-68BF-40D7-B541-B0BAC373EB76}" destId="{1E5103AD-96B0-4D0A-B36F-BBC5F7BD1301}" srcOrd="6" destOrd="0" presId="urn:microsoft.com/office/officeart/2008/layout/HorizontalMultiLevelHierarchy"/>
    <dgm:cxn modelId="{F746A89D-8C9E-455F-87B7-F77A00835BE8}" type="presParOf" srcId="{1E5103AD-96B0-4D0A-B36F-BBC5F7BD1301}" destId="{295F10FD-BDE4-4AF6-883A-A5273AFA1280}" srcOrd="0" destOrd="0" presId="urn:microsoft.com/office/officeart/2008/layout/HorizontalMultiLevelHierarchy"/>
    <dgm:cxn modelId="{3932E66D-ADE5-4971-BD48-BCC3693DF985}" type="presParOf" srcId="{6C016D18-68BF-40D7-B541-B0BAC373EB76}" destId="{584E66F4-2448-4E35-8FD5-C2816F94342C}" srcOrd="7" destOrd="0" presId="urn:microsoft.com/office/officeart/2008/layout/HorizontalMultiLevelHierarchy"/>
    <dgm:cxn modelId="{56C6E3CF-B1F3-4AFF-8C04-148263D1F4AC}" type="presParOf" srcId="{584E66F4-2448-4E35-8FD5-C2816F94342C}" destId="{AD92EB07-4C64-45D6-B3D5-9E0000E997FE}" srcOrd="0" destOrd="0" presId="urn:microsoft.com/office/officeart/2008/layout/HorizontalMultiLevelHierarchy"/>
    <dgm:cxn modelId="{967F5DBC-1AF0-474F-91F0-927110BC4595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FD380-3885-438E-B3A2-AF17D5D2DBE7}">
      <dsp:nvSpPr>
        <dsp:cNvPr id="0" name=""/>
        <dsp:cNvSpPr/>
      </dsp:nvSpPr>
      <dsp:spPr>
        <a:xfrm>
          <a:off x="0" y="496581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40ACA1-0223-4C9C-8F3B-5AB6E367B55C}">
      <dsp:nvSpPr>
        <dsp:cNvPr id="0" name=""/>
        <dsp:cNvSpPr/>
      </dsp:nvSpPr>
      <dsp:spPr>
        <a:xfrm>
          <a:off x="115233" y="99701"/>
          <a:ext cx="7517613" cy="8016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«Об образовании в Российской Федерации» от 29.12.2012 № 273-ФЗ (редакция от 23.07.2013)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67" y="138835"/>
        <a:ext cx="7439345" cy="723386"/>
      </dsp:txXfrm>
    </dsp:sp>
    <dsp:sp modelId="{07764993-084A-4FDC-82AA-269F0F540A8D}">
      <dsp:nvSpPr>
        <dsp:cNvPr id="0" name=""/>
        <dsp:cNvSpPr/>
      </dsp:nvSpPr>
      <dsp:spPr>
        <a:xfrm>
          <a:off x="0" y="1662556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20D62F-509E-4DDA-89DF-9E661EC6152C}">
      <dsp:nvSpPr>
        <dsp:cNvPr id="0" name=""/>
        <dsp:cNvSpPr/>
      </dsp:nvSpPr>
      <dsp:spPr>
        <a:xfrm>
          <a:off x="115233" y="1265676"/>
          <a:ext cx="7517613" cy="801654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стратегия действий в интересах детей на 2012-2017 годы» (Указ  Президента РФ №761 от 01.06.2012г.)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67" y="1304810"/>
        <a:ext cx="7439345" cy="723386"/>
      </dsp:txXfrm>
    </dsp:sp>
    <dsp:sp modelId="{1A919607-3E1B-4CB7-B24A-354FF5F85EE2}">
      <dsp:nvSpPr>
        <dsp:cNvPr id="0" name=""/>
        <dsp:cNvSpPr/>
      </dsp:nvSpPr>
      <dsp:spPr>
        <a:xfrm>
          <a:off x="0" y="2828530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4B873B-BA7C-4CB9-846D-B5B6262E24F7}">
      <dsp:nvSpPr>
        <dsp:cNvPr id="0" name=""/>
        <dsp:cNvSpPr/>
      </dsp:nvSpPr>
      <dsp:spPr>
        <a:xfrm>
          <a:off x="115233" y="2431651"/>
          <a:ext cx="7517613" cy="801654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труда  и социальной защиты РФ от 18.10.2013 г. № 544н «Об утверждении профессионального стандарта «Педагог»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67" y="2470785"/>
        <a:ext cx="7439345" cy="723386"/>
      </dsp:txXfrm>
    </dsp:sp>
    <dsp:sp modelId="{9DCDCCB1-1D8D-41FF-840D-266D56A82B07}">
      <dsp:nvSpPr>
        <dsp:cNvPr id="0" name=""/>
        <dsp:cNvSpPr/>
      </dsp:nvSpPr>
      <dsp:spPr>
        <a:xfrm>
          <a:off x="0" y="3994505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9D3BF-5F81-42E6-B24D-C0BF520A1E45}">
      <dsp:nvSpPr>
        <dsp:cNvPr id="0" name=""/>
        <dsp:cNvSpPr/>
      </dsp:nvSpPr>
      <dsp:spPr>
        <a:xfrm>
          <a:off x="115233" y="3597626"/>
          <a:ext cx="7517613" cy="80165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федеральные государственные стандарты для детей с ограниченными возможностями здоровья (приказ Министерства образования и науки РФ от 19.12.2014г. № 1598)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67" y="3636760"/>
        <a:ext cx="7439345" cy="723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22882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597397"/>
              </a:moveTo>
              <a:lnTo>
                <a:pt x="313514" y="597397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199929"/>
        <a:ext cx="43302" cy="43302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4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психолого-педагогическая поддержка (психолог, дефектолог, логопед)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770779" y="1444963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Тьюторское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1444963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психолого-педагогического консилиума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толерантных отношений, взаимодействия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54E04-0397-4BA0-93AC-8E2647A7C38D}">
      <dsp:nvSpPr>
        <dsp:cNvPr id="0" name=""/>
        <dsp:cNvSpPr/>
      </dsp:nvSpPr>
      <dsp:spPr>
        <a:xfrm rot="5400000">
          <a:off x="-211171" y="211319"/>
          <a:ext cx="1407812" cy="9854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 г.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2881"/>
        <a:ext cx="985468" cy="422344"/>
      </dsp:txXfrm>
    </dsp:sp>
    <dsp:sp modelId="{20F7E216-F90D-45F6-A04B-78FDC8B8F77F}">
      <dsp:nvSpPr>
        <dsp:cNvPr id="0" name=""/>
        <dsp:cNvSpPr/>
      </dsp:nvSpPr>
      <dsp:spPr>
        <a:xfrm rot="5400000">
          <a:off x="2915515" y="-1929898"/>
          <a:ext cx="915078" cy="4775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C2111-B8FB-446D-B32D-8A871B5D57FC}">
      <dsp:nvSpPr>
        <dsp:cNvPr id="0" name=""/>
        <dsp:cNvSpPr/>
      </dsp:nvSpPr>
      <dsp:spPr>
        <a:xfrm rot="5400000">
          <a:off x="-211171" y="1323491"/>
          <a:ext cx="1407812" cy="985468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5053"/>
        <a:ext cx="985468" cy="422344"/>
      </dsp:txXfrm>
    </dsp:sp>
    <dsp:sp modelId="{3B180E62-8DE0-462E-B772-2AAA7A3B0E43}">
      <dsp:nvSpPr>
        <dsp:cNvPr id="0" name=""/>
        <dsp:cNvSpPr/>
      </dsp:nvSpPr>
      <dsp:spPr>
        <a:xfrm rot="5400000">
          <a:off x="2915515" y="-817726"/>
          <a:ext cx="915078" cy="4775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7545D-D76B-4744-8CCB-93DDD29D5487}">
      <dsp:nvSpPr>
        <dsp:cNvPr id="0" name=""/>
        <dsp:cNvSpPr/>
      </dsp:nvSpPr>
      <dsp:spPr>
        <a:xfrm>
          <a:off x="987029" y="173143"/>
          <a:ext cx="5034381" cy="7332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1640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2014 г.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7029" y="356457"/>
        <a:ext cx="4851067" cy="366629"/>
      </dsp:txXfrm>
    </dsp:sp>
    <dsp:sp modelId="{F2EBDA7A-CD74-4F39-8CC9-5E80D4F9ACBD}">
      <dsp:nvSpPr>
        <dsp:cNvPr id="0" name=""/>
        <dsp:cNvSpPr/>
      </dsp:nvSpPr>
      <dsp:spPr>
        <a:xfrm>
          <a:off x="987029" y="697535"/>
          <a:ext cx="2325884" cy="856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61 чел.</a:t>
          </a:r>
          <a:endParaRPr lang="ru-RU" sz="4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7029" y="697535"/>
        <a:ext cx="2325884" cy="856714"/>
      </dsp:txXfrm>
    </dsp:sp>
    <dsp:sp modelId="{4DE541A4-1DD5-46E3-9FE1-43D1F74B5E12}">
      <dsp:nvSpPr>
        <dsp:cNvPr id="0" name=""/>
        <dsp:cNvSpPr/>
      </dsp:nvSpPr>
      <dsp:spPr>
        <a:xfrm>
          <a:off x="3312913" y="417480"/>
          <a:ext cx="2708497" cy="7332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1640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2913" y="600794"/>
        <a:ext cx="2525183" cy="366629"/>
      </dsp:txXfrm>
    </dsp:sp>
    <dsp:sp modelId="{6F788685-E817-4B8D-BDDD-D5A0F3966829}">
      <dsp:nvSpPr>
        <dsp:cNvPr id="0" name=""/>
        <dsp:cNvSpPr/>
      </dsp:nvSpPr>
      <dsp:spPr>
        <a:xfrm>
          <a:off x="3312913" y="977576"/>
          <a:ext cx="2325884" cy="944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102 чел.</a:t>
          </a:r>
          <a:endParaRPr lang="ru-RU" sz="4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2913" y="977576"/>
        <a:ext cx="2325884" cy="9440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FD380-3885-438E-B3A2-AF17D5D2DBE7}">
      <dsp:nvSpPr>
        <dsp:cNvPr id="0" name=""/>
        <dsp:cNvSpPr/>
      </dsp:nvSpPr>
      <dsp:spPr>
        <a:xfrm>
          <a:off x="0" y="653590"/>
          <a:ext cx="88569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45668" rIns="68740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3590"/>
        <a:ext cx="8856984" cy="781200"/>
      </dsp:txXfrm>
    </dsp:sp>
    <dsp:sp modelId="{9E40ACA1-0223-4C9C-8F3B-5AB6E367B55C}">
      <dsp:nvSpPr>
        <dsp:cNvPr id="0" name=""/>
        <dsp:cNvSpPr/>
      </dsp:nvSpPr>
      <dsp:spPr>
        <a:xfrm>
          <a:off x="720081" y="118666"/>
          <a:ext cx="7517613" cy="10804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ДОУ №№ 76, 67, 166, 50, 110, 125</a:t>
          </a:r>
          <a:endParaRPr lang="ru-RU" sz="2800" b="1" kern="120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826" y="171411"/>
        <a:ext cx="7412123" cy="975001"/>
      </dsp:txXfrm>
    </dsp:sp>
    <dsp:sp modelId="{1A919607-3E1B-4CB7-B24A-354FF5F85EE2}">
      <dsp:nvSpPr>
        <dsp:cNvPr id="0" name=""/>
        <dsp:cNvSpPr/>
      </dsp:nvSpPr>
      <dsp:spPr>
        <a:xfrm>
          <a:off x="0" y="2225121"/>
          <a:ext cx="88569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4B873B-BA7C-4CB9-846D-B5B6262E24F7}">
      <dsp:nvSpPr>
        <dsp:cNvPr id="0" name=""/>
        <dsp:cNvSpPr/>
      </dsp:nvSpPr>
      <dsp:spPr>
        <a:xfrm>
          <a:off x="720081" y="1690197"/>
          <a:ext cx="7517613" cy="108049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лицей № 3, СОШ №№ 7, 18, 27, 38, 75 </a:t>
          </a:r>
          <a:endParaRPr lang="ru-RU" sz="2800" b="1" kern="120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826" y="1742942"/>
        <a:ext cx="7412123" cy="975001"/>
      </dsp:txXfrm>
    </dsp:sp>
    <dsp:sp modelId="{9DCDCCB1-1D8D-41FF-840D-266D56A82B07}">
      <dsp:nvSpPr>
        <dsp:cNvPr id="0" name=""/>
        <dsp:cNvSpPr/>
      </dsp:nvSpPr>
      <dsp:spPr>
        <a:xfrm>
          <a:off x="0" y="3796653"/>
          <a:ext cx="885698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9D3BF-5F81-42E6-B24D-C0BF520A1E45}">
      <dsp:nvSpPr>
        <dsp:cNvPr id="0" name=""/>
        <dsp:cNvSpPr/>
      </dsp:nvSpPr>
      <dsp:spPr>
        <a:xfrm>
          <a:off x="720081" y="3261728"/>
          <a:ext cx="7517613" cy="108049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ЦДОД «Ориентир»</a:t>
          </a:r>
          <a:endParaRPr lang="ru-RU" sz="2800" b="1" kern="120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826" y="3314473"/>
        <a:ext cx="7412123" cy="975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B8C5D-67B7-4552-BA5D-F2045334E7FD}">
      <dsp:nvSpPr>
        <dsp:cNvPr id="0" name=""/>
        <dsp:cNvSpPr/>
      </dsp:nvSpPr>
      <dsp:spPr>
        <a:xfrm>
          <a:off x="1753029" y="0"/>
          <a:ext cx="4696296" cy="469629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1FB5D9-B992-42E0-BC32-5C24A7695397}">
      <dsp:nvSpPr>
        <dsp:cNvPr id="0" name=""/>
        <dsp:cNvSpPr/>
      </dsp:nvSpPr>
      <dsp:spPr>
        <a:xfrm>
          <a:off x="0" y="446148"/>
          <a:ext cx="3990153" cy="18315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Уточнить сущность, обосновать виды и направления  поддержки инклюзивной практики на различных уровнях организации образования (личностном, институциональном, муниципальном)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09" y="535557"/>
        <a:ext cx="3811335" cy="1652737"/>
      </dsp:txXfrm>
    </dsp:sp>
    <dsp:sp modelId="{9C38D70A-4E62-4811-894C-002B8E9B6847}">
      <dsp:nvSpPr>
        <dsp:cNvPr id="0" name=""/>
        <dsp:cNvSpPr/>
      </dsp:nvSpPr>
      <dsp:spPr>
        <a:xfrm>
          <a:off x="4192164" y="447833"/>
          <a:ext cx="4016747" cy="183155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Обосновать теоретические подходы к разработке модели управления поддержкой инклюзивной практики на муниципальном уровне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573" y="537242"/>
        <a:ext cx="3837929" cy="1652737"/>
      </dsp:txXfrm>
    </dsp:sp>
    <dsp:sp modelId="{84A3FE2D-0F6C-46F1-BF7A-9000F8135D62}">
      <dsp:nvSpPr>
        <dsp:cNvPr id="0" name=""/>
        <dsp:cNvSpPr/>
      </dsp:nvSpPr>
      <dsp:spPr>
        <a:xfrm>
          <a:off x="0" y="2418592"/>
          <a:ext cx="4017663" cy="183155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Выявить условия реализации модели управления поддержкой инклюзивной практики  на муниципальном уровне</a:t>
          </a:r>
          <a:endParaRPr lang="ru-RU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09" y="2508001"/>
        <a:ext cx="3838845" cy="1652737"/>
      </dsp:txXfrm>
    </dsp:sp>
    <dsp:sp modelId="{940EEA45-CC6F-4E37-A644-D8C23D7EE89D}">
      <dsp:nvSpPr>
        <dsp:cNvPr id="0" name=""/>
        <dsp:cNvSpPr/>
      </dsp:nvSpPr>
      <dsp:spPr>
        <a:xfrm>
          <a:off x="4174625" y="2418592"/>
          <a:ext cx="4030777" cy="183155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Выделить критерии, показатели и способы оценки результативности реализации модели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034" y="2508001"/>
        <a:ext cx="3851959" cy="1652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6808-6185-4892-A6A2-9EE838BF9590}">
      <dsp:nvSpPr>
        <dsp:cNvPr id="0" name=""/>
        <dsp:cNvSpPr/>
      </dsp:nvSpPr>
      <dsp:spPr>
        <a:xfrm>
          <a:off x="0" y="231811"/>
          <a:ext cx="4336247" cy="430468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A53B6-D8F8-4D78-8358-D0B70FF0AAAA}">
      <dsp:nvSpPr>
        <dsp:cNvPr id="0" name=""/>
        <dsp:cNvSpPr/>
      </dsp:nvSpPr>
      <dsp:spPr>
        <a:xfrm>
          <a:off x="2317772" y="753932"/>
          <a:ext cx="6467203" cy="345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эффективной модели управления поддержкой  инклюзивной практики, позволяющей объединить ресурсы системы образования города и организовать адресную поддержку по обеспечению качественно новых условий для обучения, социализации и интеграции в общество детей с ограниченными возможностями здоровья, детей-инвалидов</a:t>
          </a:r>
          <a:endParaRPr lang="ru-RU" sz="2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6434" y="922594"/>
        <a:ext cx="6129879" cy="3117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3C684-0C86-46A8-98A9-602ADF0DD400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2205A-6EB6-4EC4-BFFF-2ABEFE27DA36}">
      <dsp:nvSpPr>
        <dsp:cNvPr id="0" name=""/>
        <dsp:cNvSpPr/>
      </dsp:nvSpPr>
      <dsp:spPr>
        <a:xfrm>
          <a:off x="552546" y="354292"/>
          <a:ext cx="7804054" cy="7532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(август 2014 г.– август 2015 г.)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54292"/>
        <a:ext cx="7804054" cy="753284"/>
      </dsp:txXfrm>
    </dsp:sp>
    <dsp:sp modelId="{A808BB39-071B-4CF2-8971-08BB019C3F4F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4CE33-EFF1-46EE-880A-9A22AA7439E9}">
      <dsp:nvSpPr>
        <dsp:cNvPr id="0" name=""/>
        <dsp:cNvSpPr/>
      </dsp:nvSpPr>
      <dsp:spPr>
        <a:xfrm>
          <a:off x="984421" y="1506568"/>
          <a:ext cx="7372179" cy="753284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Проектировочный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2015 г. – август 2016 г.)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7372179" cy="753284"/>
      </dsp:txXfrm>
    </dsp:sp>
    <dsp:sp modelId="{75B009B4-83F5-4777-BC8A-39B988720C91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867B93-8C6B-4754-994A-16702940180F}">
      <dsp:nvSpPr>
        <dsp:cNvPr id="0" name=""/>
        <dsp:cNvSpPr/>
      </dsp:nvSpPr>
      <dsp:spPr>
        <a:xfrm>
          <a:off x="984421" y="2636691"/>
          <a:ext cx="7372179" cy="753284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2016 г. – август 2017 г.)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636691"/>
        <a:ext cx="7372179" cy="753284"/>
      </dsp:txXfrm>
    </dsp:sp>
    <dsp:sp modelId="{8185ED08-1D0E-4447-BA26-C599C3793F43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47125-83B2-4C4E-99FD-F1FA6ABAE904}">
      <dsp:nvSpPr>
        <dsp:cNvPr id="0" name=""/>
        <dsp:cNvSpPr/>
      </dsp:nvSpPr>
      <dsp:spPr>
        <a:xfrm>
          <a:off x="552546" y="3766813"/>
          <a:ext cx="7804054" cy="75328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552546" y="3766813"/>
        <a:ext cx="7804054" cy="753284"/>
      </dsp:txXfrm>
    </dsp:sp>
    <dsp:sp modelId="{D04FA39E-D82A-4F9C-889F-04821BB9BF1A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9D9D1-BDE0-43C4-A3D9-AD0444085E28}">
      <dsp:nvSpPr>
        <dsp:cNvPr id="0" name=""/>
        <dsp:cNvSpPr/>
      </dsp:nvSpPr>
      <dsp:spPr>
        <a:xfrm>
          <a:off x="5844068" y="85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844068" y="855"/>
        <a:ext cx="2419300" cy="1451580"/>
      </dsp:txXfrm>
    </dsp:sp>
    <dsp:sp modelId="{939905E6-BE38-47E3-8172-A6B991F4C191}">
      <dsp:nvSpPr>
        <dsp:cNvPr id="0" name=""/>
        <dsp:cNvSpPr/>
      </dsp:nvSpPr>
      <dsp:spPr>
        <a:xfrm>
          <a:off x="3182837" y="85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Выстроена инклюзивная ось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2837" y="855"/>
        <a:ext cx="2419300" cy="1451580"/>
      </dsp:txXfrm>
    </dsp:sp>
    <dsp:sp modelId="{C9A06766-8005-4060-9C38-299DFA1785C5}">
      <dsp:nvSpPr>
        <dsp:cNvPr id="0" name=""/>
        <dsp:cNvSpPr/>
      </dsp:nvSpPr>
      <dsp:spPr>
        <a:xfrm>
          <a:off x="521607" y="85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1607" y="855"/>
        <a:ext cx="2419300" cy="1451580"/>
      </dsp:txXfrm>
    </dsp:sp>
    <dsp:sp modelId="{8BD0920E-FE26-439E-802E-9D317A3E9890}">
      <dsp:nvSpPr>
        <dsp:cNvPr id="0" name=""/>
        <dsp:cNvSpPr/>
      </dsp:nvSpPr>
      <dsp:spPr>
        <a:xfrm>
          <a:off x="5844068" y="169436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844068" y="1694365"/>
        <a:ext cx="2419300" cy="1451580"/>
      </dsp:txXfrm>
    </dsp:sp>
    <dsp:sp modelId="{966E6571-28EF-4E86-84B4-279DAF905984}">
      <dsp:nvSpPr>
        <dsp:cNvPr id="0" name=""/>
        <dsp:cNvSpPr/>
      </dsp:nvSpPr>
      <dsp:spPr>
        <a:xfrm>
          <a:off x="3182837" y="169436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>
        <a:off x="3182837" y="1694365"/>
        <a:ext cx="2419300" cy="1451580"/>
      </dsp:txXfrm>
    </dsp:sp>
    <dsp:sp modelId="{79F8520B-7F17-49FE-9CA5-06DF7E9890DB}">
      <dsp:nvSpPr>
        <dsp:cNvPr id="0" name=""/>
        <dsp:cNvSpPr/>
      </dsp:nvSpPr>
      <dsp:spPr>
        <a:xfrm>
          <a:off x="521607" y="1694365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компетентности педагогов, специалистов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607" y="1694365"/>
        <a:ext cx="2419300" cy="1451580"/>
      </dsp:txXfrm>
    </dsp:sp>
    <dsp:sp modelId="{D6868CC7-0ACB-419E-80CD-477131A54A62}">
      <dsp:nvSpPr>
        <dsp:cNvPr id="0" name=""/>
        <dsp:cNvSpPr/>
      </dsp:nvSpPr>
      <dsp:spPr>
        <a:xfrm>
          <a:off x="5844068" y="3387876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844068" y="3387876"/>
        <a:ext cx="2419300" cy="1451580"/>
      </dsp:txXfrm>
    </dsp:sp>
    <dsp:sp modelId="{C83809B1-8171-48A2-BCF5-C6AF4A2EAF04}">
      <dsp:nvSpPr>
        <dsp:cNvPr id="0" name=""/>
        <dsp:cNvSpPr/>
      </dsp:nvSpPr>
      <dsp:spPr>
        <a:xfrm>
          <a:off x="3182837" y="3387876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Изменение стереотипного взгляда общества на ребенка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ОВЗ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2837" y="3387876"/>
        <a:ext cx="2419300" cy="1451580"/>
      </dsp:txXfrm>
    </dsp:sp>
    <dsp:sp modelId="{B591D78F-64B2-461B-BDD5-2380BED15804}">
      <dsp:nvSpPr>
        <dsp:cNvPr id="0" name=""/>
        <dsp:cNvSpPr/>
      </dsp:nvSpPr>
      <dsp:spPr>
        <a:xfrm>
          <a:off x="521607" y="3387876"/>
          <a:ext cx="2419300" cy="145158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продвижение детей с ОВЗ в развитии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607" y="3387876"/>
        <a:ext cx="2419300" cy="1451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BCA63-6599-4752-BC92-61285F820E81}">
      <dsp:nvSpPr>
        <dsp:cNvPr id="0" name=""/>
        <dsp:cNvSpPr/>
      </dsp:nvSpPr>
      <dsp:spPr>
        <a:xfrm rot="16200000">
          <a:off x="990110" y="-990110"/>
          <a:ext cx="2232248" cy="421246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4212468" cy="1674186"/>
      </dsp:txXfrm>
    </dsp:sp>
    <dsp:sp modelId="{860C40A5-0C82-431C-B392-501BABEE59A8}">
      <dsp:nvSpPr>
        <dsp:cNvPr id="0" name=""/>
        <dsp:cNvSpPr/>
      </dsp:nvSpPr>
      <dsp:spPr>
        <a:xfrm>
          <a:off x="4212468" y="0"/>
          <a:ext cx="4212468" cy="2232248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468" y="0"/>
        <a:ext cx="4212468" cy="1674186"/>
      </dsp:txXfrm>
    </dsp:sp>
    <dsp:sp modelId="{880EDEC0-1E42-40A4-80C4-CBB8719253C4}">
      <dsp:nvSpPr>
        <dsp:cNvPr id="0" name=""/>
        <dsp:cNvSpPr/>
      </dsp:nvSpPr>
      <dsp:spPr>
        <a:xfrm rot="10800000">
          <a:off x="0" y="2232248"/>
          <a:ext cx="4212468" cy="2232248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90309"/>
        <a:ext cx="4212468" cy="1674186"/>
      </dsp:txXfrm>
    </dsp:sp>
    <dsp:sp modelId="{76B2D7B3-FF51-4FC7-9C1B-09D3B0915A45}">
      <dsp:nvSpPr>
        <dsp:cNvPr id="0" name=""/>
        <dsp:cNvSpPr/>
      </dsp:nvSpPr>
      <dsp:spPr>
        <a:xfrm rot="5400000">
          <a:off x="5202578" y="1242138"/>
          <a:ext cx="2232248" cy="4212468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Адаптивная образовательная среда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12468" y="2790309"/>
        <a:ext cx="4212468" cy="1674186"/>
      </dsp:txXfrm>
    </dsp:sp>
    <dsp:sp modelId="{D0188223-A67C-478F-9184-9493F253A17C}">
      <dsp:nvSpPr>
        <dsp:cNvPr id="0" name=""/>
        <dsp:cNvSpPr/>
      </dsp:nvSpPr>
      <dsp:spPr>
        <a:xfrm>
          <a:off x="360043" y="1584176"/>
          <a:ext cx="7704848" cy="1296143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обучение: равнодоступность образования, социальное развитие, адаптация, толерантное воспитание и отношение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15" y="1647448"/>
        <a:ext cx="7578304" cy="1169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22882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597397"/>
              </a:moveTo>
              <a:lnTo>
                <a:pt x="313514" y="597397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199929"/>
        <a:ext cx="43302" cy="43302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организации инклюзивного обучения в ОО, договор на организацию инклюзивного обучения между ОО и родителями </a:t>
          </a:r>
          <a:endParaRPr lang="ru-RU" sz="22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770779" y="1444963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индивидуальных учебных планах и вариативных образовательных программах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1444963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аттестации детей с ОВЗ в условиях инклюзивного обучения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акты о психолого-педагогическом сопровождении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22882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597397"/>
              </a:moveTo>
              <a:lnTo>
                <a:pt x="313514" y="597397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199929"/>
        <a:ext cx="43302" cy="43302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400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Адаптивная образовательная среда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классов, др. помещений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(устранение барьеров)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770779" y="1444963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средства обеспечения комфортного доступа (ассистирующие средства и технологии)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1444963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предметная среда для обучения и социализации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Помещения (зоны) для отдыха, восстановления работоспособности, оздоровления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22882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597397"/>
              </a:moveTo>
              <a:lnTo>
                <a:pt x="313514" y="597397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199929"/>
        <a:ext cx="43302" cy="43302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4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Дифференцированные учебные планы и образовательные программы по типам ОВЗ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770779" y="1444963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учебные планы и вариативные образовательные программы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1444963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Планы воспитательной работы 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учителей, воспитателей, педагогов (повышение квалификации</a:t>
          </a:r>
          <a:r>
            <a:rPr lang="ru-RU" sz="2200" kern="1200" dirty="0" smtClean="0">
              <a:solidFill>
                <a:srgbClr val="002060"/>
              </a:solidFill>
              <a:effectLst/>
            </a:rPr>
            <a:t>)</a:t>
          </a:r>
          <a:endParaRPr lang="ru-RU" sz="22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1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поддержкой  инклюзивной практики как фактор ее развития в муниципальной системе образования»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1560" y="548680"/>
            <a:ext cx="777686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и науке 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Сочи</a:t>
            </a:r>
          </a:p>
          <a:p>
            <a:endParaRPr lang="ru-RU" sz="1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vse moe\MASIK\rabota\УПРАВЛЕНИЕ ПО ОБРАЗОВАНИЮ\мелочи\управл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9548"/>
            <a:ext cx="1512168" cy="13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ся\Desktop\inklyuziy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23" y="4941168"/>
            <a:ext cx="41340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Мася\Desktop\inklyuziy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4941168"/>
            <a:ext cx="41340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Мася\Desktop\inklyuziy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7" y="4941168"/>
            <a:ext cx="41340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81922711"/>
              </p:ext>
            </p:extLst>
          </p:nvPr>
        </p:nvGraphicFramePr>
        <p:xfrm>
          <a:off x="107504" y="1340768"/>
          <a:ext cx="878497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9552" y="17431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141277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 информационно-методических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эффективных форм и технологий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036729"/>
            <a:ext cx="24482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сети образовательных организаций, в которых введено инклюзивное образование 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3034983"/>
            <a:ext cx="24482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удельного веса воспитанников с ОВЗ, «включенных» в систему инклюзивного образования 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487206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партнерство, становление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2967184"/>
              </p:ext>
            </p:extLst>
          </p:nvPr>
        </p:nvGraphicFramePr>
        <p:xfrm>
          <a:off x="395536" y="1628800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19596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инклюзивного обучения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ся\Desktop\inklyuziy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92029221"/>
              </p:ext>
            </p:extLst>
          </p:nvPr>
        </p:nvGraphicFramePr>
        <p:xfrm>
          <a:off x="107504" y="126876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Мася\Desktop\inklyuziy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инклюзивного обучения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5114465"/>
              </p:ext>
            </p:extLst>
          </p:nvPr>
        </p:nvGraphicFramePr>
        <p:xfrm>
          <a:off x="107504" y="126876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инклюзивного обучения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818577"/>
              </p:ext>
            </p:extLst>
          </p:nvPr>
        </p:nvGraphicFramePr>
        <p:xfrm>
          <a:off x="107504" y="126876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инклюзивного обучения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3595412"/>
              </p:ext>
            </p:extLst>
          </p:nvPr>
        </p:nvGraphicFramePr>
        <p:xfrm>
          <a:off x="107504" y="126876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инклюзивного обучения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8032" y="476672"/>
            <a:ext cx="8460432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Организационно-подготовительный.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среды материально-технической базы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8492301"/>
              </p:ext>
            </p:extLst>
          </p:nvPr>
        </p:nvGraphicFramePr>
        <p:xfrm>
          <a:off x="1259632" y="1772816"/>
          <a:ext cx="576064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744" y="184482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9 520 тыс. руб.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84843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1 381,3 тыс. руб.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40160" y="3933056"/>
            <a:ext cx="7524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</a:p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инклюзивного образования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26316773"/>
              </p:ext>
            </p:extLst>
          </p:nvPr>
        </p:nvGraphicFramePr>
        <p:xfrm>
          <a:off x="1691680" y="4725144"/>
          <a:ext cx="70084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 descr="C:\Users\Мася\Desktop\inklyuziy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4499866"/>
              </p:ext>
            </p:extLst>
          </p:nvPr>
        </p:nvGraphicFramePr>
        <p:xfrm>
          <a:off x="107504" y="1484784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8032" y="476672"/>
            <a:ext cx="8460432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Организационно-подготовительный.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площадки  инклюзивного образования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ся\Desktop\inklyuziy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73705"/>
              </p:ext>
            </p:extLst>
          </p:nvPr>
        </p:nvGraphicFramePr>
        <p:xfrm>
          <a:off x="179510" y="1471632"/>
          <a:ext cx="8856988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402"/>
                <a:gridCol w="864096"/>
                <a:gridCol w="864096"/>
                <a:gridCol w="864096"/>
                <a:gridCol w="864096"/>
                <a:gridCol w="864096"/>
                <a:gridCol w="936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слуха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зрения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опорно-двигательного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аппарата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речи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психического развития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 - 20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7*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611560" y="404664"/>
            <a:ext cx="91440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Организационно-подготовительный.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ОВЗ, включенных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инклюзивное обучение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24743"/>
            <a:ext cx="1440160" cy="5232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1" y="1319281"/>
            <a:ext cx="3011934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1319281"/>
            <a:ext cx="3011934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743054"/>
            <a:ext cx="1440160" cy="11818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1763523"/>
            <a:ext cx="6336704" cy="2973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996951"/>
            <a:ext cx="1440160" cy="28710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248" y="5939987"/>
            <a:ext cx="1440160" cy="801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112474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268759"/>
            <a:ext cx="2996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1268759"/>
            <a:ext cx="302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уровень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20521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планирование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60932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077071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9838" y="1691515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целеполагания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9248" y="44624"/>
            <a:ext cx="8947248" cy="1297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поддержкой инклюзивной практики в муниципальной системе образования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331715" y="2114415"/>
            <a:ext cx="3045918" cy="191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051720" y="2114415"/>
            <a:ext cx="3045917" cy="191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331716" y="2348879"/>
            <a:ext cx="3045918" cy="26596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050459" y="2360805"/>
            <a:ext cx="3038309" cy="25403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430144" y="2657380"/>
            <a:ext cx="2936781" cy="2880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062510" y="2657380"/>
            <a:ext cx="2936781" cy="2880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99"/>
          <p:cNvSpPr/>
          <p:nvPr/>
        </p:nvSpPr>
        <p:spPr>
          <a:xfrm>
            <a:off x="5076056" y="2729388"/>
            <a:ext cx="239522" cy="14401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2051720" y="2097866"/>
            <a:ext cx="3045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управления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281288" y="2081316"/>
            <a:ext cx="3045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образовательных учреждений</a:t>
            </a:r>
            <a:endParaRPr lang="ru-RU" sz="7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0656" y="2298937"/>
            <a:ext cx="3112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по поддержке </a:t>
            </a:r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</a:t>
            </a:r>
          </a:p>
          <a:p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270496" y="2297340"/>
            <a:ext cx="3057881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по поддержке инклюзии в ОУ</a:t>
            </a:r>
          </a:p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координатор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1979712" y="2627619"/>
            <a:ext cx="304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стратегических целей поддержки, развития инклюзивной практики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42507" y="2627619"/>
            <a:ext cx="304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тактических целей </a:t>
            </a:r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 в ОУ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062510" y="2996951"/>
            <a:ext cx="6315124" cy="2973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89048" y="2924943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6089798" y="3348281"/>
            <a:ext cx="2287834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419873" y="3348281"/>
            <a:ext cx="2287834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1" name="Стрелка вправо 110"/>
          <p:cNvSpPr/>
          <p:nvPr/>
        </p:nvSpPr>
        <p:spPr>
          <a:xfrm>
            <a:off x="5796136" y="3492296"/>
            <a:ext cx="216024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085080" y="3841739"/>
            <a:ext cx="2287834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419873" y="3841739"/>
            <a:ext cx="2287833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71880" y="4331460"/>
            <a:ext cx="2287834" cy="4128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419872" y="4331458"/>
            <a:ext cx="2287834" cy="4128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6" name="Двойная стрелка вверх/вниз 115"/>
          <p:cNvSpPr/>
          <p:nvPr/>
        </p:nvSpPr>
        <p:spPr>
          <a:xfrm>
            <a:off x="3826192" y="4149079"/>
            <a:ext cx="150208" cy="212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063134" y="3348281"/>
            <a:ext cx="1036342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073419" y="3841740"/>
            <a:ext cx="1036342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2082551" y="4325071"/>
            <a:ext cx="1036342" cy="4192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0" name="Стрелка вправо 119"/>
          <p:cNvSpPr/>
          <p:nvPr/>
        </p:nvSpPr>
        <p:spPr>
          <a:xfrm>
            <a:off x="3131840" y="3492296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1" name="TextBox 120"/>
          <p:cNvSpPr txBox="1"/>
          <p:nvPr/>
        </p:nvSpPr>
        <p:spPr>
          <a:xfrm>
            <a:off x="2052728" y="3327374"/>
            <a:ext cx="10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62511" y="3841738"/>
            <a:ext cx="106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51720" y="4371292"/>
            <a:ext cx="106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424688" y="3348280"/>
            <a:ext cx="228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рекомендации по содержанию поддержки, формы, технологии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450800" y="3837904"/>
            <a:ext cx="2256906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содержание и инструментарий для подготовки педагогов к введению инклюзии в образовательный процесс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57170" y="4293095"/>
            <a:ext cx="2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банки данных: позитивного опыта  инклюзивных практик,  консультантов, сетевого 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ресурса. Взаимодействие </a:t>
            </a: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СМИ, страничка на сайте УОН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67418" y="3316805"/>
            <a:ext cx="239301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 сопровождение детей, консультации для родителей  создание и своевременное корректирование индивидуальных образовательных траекторий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39425" y="3841738"/>
            <a:ext cx="223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 к введению инклюзии в образовательный процесс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87488" y="4331458"/>
            <a:ext cx="228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всех категорий участников  инклюзивных процессов</a:t>
            </a:r>
          </a:p>
        </p:txBody>
      </p:sp>
      <p:sp>
        <p:nvSpPr>
          <p:cNvPr id="130" name="Стрелка вправо 129"/>
          <p:cNvSpPr/>
          <p:nvPr/>
        </p:nvSpPr>
        <p:spPr>
          <a:xfrm>
            <a:off x="5796136" y="3992308"/>
            <a:ext cx="216024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1" name="Стрелка вправо 130"/>
          <p:cNvSpPr/>
          <p:nvPr/>
        </p:nvSpPr>
        <p:spPr>
          <a:xfrm>
            <a:off x="3131840" y="3992308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2" name="Стрелка вправо 131"/>
          <p:cNvSpPr/>
          <p:nvPr/>
        </p:nvSpPr>
        <p:spPr>
          <a:xfrm>
            <a:off x="5796136" y="4456275"/>
            <a:ext cx="216024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3" name="Стрелка вправо 132"/>
          <p:cNvSpPr/>
          <p:nvPr/>
        </p:nvSpPr>
        <p:spPr>
          <a:xfrm>
            <a:off x="3131840" y="4456275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4" name="Двойная стрелка вверх/вниз 133"/>
          <p:cNvSpPr/>
          <p:nvPr/>
        </p:nvSpPr>
        <p:spPr>
          <a:xfrm>
            <a:off x="3969689" y="3661631"/>
            <a:ext cx="150208" cy="1994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073300" y="4797151"/>
            <a:ext cx="6315124" cy="297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2099838" y="4725143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39217" y="5196692"/>
            <a:ext cx="2949207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063136" y="5196692"/>
            <a:ext cx="2941840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9" name="TextBox 138"/>
          <p:cNvSpPr txBox="1"/>
          <p:nvPr/>
        </p:nvSpPr>
        <p:spPr>
          <a:xfrm>
            <a:off x="2063134" y="5157191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базы инклюзивного образования 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5439217" y="5661247"/>
            <a:ext cx="2949207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063136" y="5661247"/>
            <a:ext cx="2941840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2" name="Двойная стрелка влево/вправо 141"/>
          <p:cNvSpPr/>
          <p:nvPr/>
        </p:nvSpPr>
        <p:spPr>
          <a:xfrm>
            <a:off x="5004048" y="5500692"/>
            <a:ext cx="404739" cy="232563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3" name="TextBox 142"/>
          <p:cNvSpPr txBox="1"/>
          <p:nvPr/>
        </p:nvSpPr>
        <p:spPr>
          <a:xfrm>
            <a:off x="5447511" y="5211632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63136" y="5631049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–техническая поддержка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22919" y="5631049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доступная среда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073300" y="5939987"/>
            <a:ext cx="6315124" cy="2973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2099838" y="5867979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Контрольно-рефлексивный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5439217" y="6348820"/>
            <a:ext cx="2949207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063136" y="6348820"/>
            <a:ext cx="2941840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0" name="TextBox 149"/>
          <p:cNvSpPr txBox="1"/>
          <p:nvPr/>
        </p:nvSpPr>
        <p:spPr>
          <a:xfrm>
            <a:off x="2063134" y="6309319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базы инклюзивного образования 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47511" y="6363760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Двойная стрелка влево/вправо 151"/>
          <p:cNvSpPr/>
          <p:nvPr/>
        </p:nvSpPr>
        <p:spPr>
          <a:xfrm>
            <a:off x="5031357" y="6436796"/>
            <a:ext cx="404739" cy="232563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158" name="Соединительная линия уступом 157"/>
          <p:cNvCxnSpPr>
            <a:stCxn id="5" idx="3"/>
            <a:endCxn id="146" idx="1"/>
          </p:cNvCxnSpPr>
          <p:nvPr/>
        </p:nvCxnSpPr>
        <p:spPr>
          <a:xfrm>
            <a:off x="1547664" y="1386353"/>
            <a:ext cx="525636" cy="4702296"/>
          </a:xfrm>
          <a:prstGeom prst="bentConnector3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endCxn id="9" idx="1"/>
          </p:cNvCxnSpPr>
          <p:nvPr/>
        </p:nvCxnSpPr>
        <p:spPr>
          <a:xfrm>
            <a:off x="1810482" y="1912185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1810482" y="3140967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810482" y="4941167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63"/>
          <p:cNvCxnSpPr>
            <a:stCxn id="148" idx="3"/>
            <a:endCxn id="9" idx="3"/>
          </p:cNvCxnSpPr>
          <p:nvPr/>
        </p:nvCxnSpPr>
        <p:spPr>
          <a:xfrm flipV="1">
            <a:off x="8388424" y="1912185"/>
            <a:ext cx="12700" cy="4632909"/>
          </a:xfrm>
          <a:prstGeom prst="bent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endCxn id="107" idx="3"/>
          </p:cNvCxnSpPr>
          <p:nvPr/>
        </p:nvCxnSpPr>
        <p:spPr>
          <a:xfrm flipH="1">
            <a:off x="8377634" y="3140967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8388424" y="4936521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4104456" cy="75278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5496" y="1340768"/>
            <a:ext cx="5184576" cy="468052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Т.Н., начальник отдела сопровождения инновационных проектов УОН; 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Калугина Е.А., начальник отдела дошкольного образования УОН;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Сергиенко Е.А., директор МБУ ЦПДК г. Сочи; 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Титлина Т.И., начальник отдела психолого-медико-педагогической комиссии МБУ ЦПДК г. Сочи</a:t>
            </a:r>
          </a:p>
          <a:p>
            <a:r>
              <a:rPr lang="ru-RU" sz="2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Чернобаева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С., заместитель директора МБУДО «Ориентир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080" y="1762520"/>
            <a:ext cx="3657600" cy="65836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932041" y="2564904"/>
            <a:ext cx="4104456" cy="38884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Татьяна Николаевна</a:t>
            </a:r>
            <a:r>
              <a:rPr lang="ru-RU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начальник отдела сопровождения </a:t>
            </a:r>
            <a:r>
              <a:rPr lang="ru-RU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проектов  управления по образованию и науке   администрации  г. Сочи</a:t>
            </a:r>
            <a:endParaRPr lang="ru-RU" sz="2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44824"/>
            <a:ext cx="878497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9" y="2564904"/>
            <a:ext cx="4320479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4" y="2564904"/>
            <a:ext cx="4320478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3218" y="3861048"/>
            <a:ext cx="4320479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3" y="3861048"/>
            <a:ext cx="4309687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3" y="5373216"/>
            <a:ext cx="4165673" cy="10801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8221" y="5373216"/>
            <a:ext cx="4165673" cy="10801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27984" y="5805264"/>
            <a:ext cx="298823" cy="2880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1836113"/>
            <a:ext cx="686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 целеполагания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4" y="2681044"/>
            <a:ext cx="4320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орган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9" y="2670011"/>
            <a:ext cx="43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образовательных учреждений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1308" y="3936538"/>
            <a:ext cx="4320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по поддержке инклюзии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33219" y="3936538"/>
            <a:ext cx="43204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по поддержке инклюзии в ОУ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координатор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6" y="5376698"/>
            <a:ext cx="432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стратегических целей поддержки, развития инклюзивной практики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5517232"/>
            <a:ext cx="43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тактических целей развития инклюзии в ОУ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80528" y="475580"/>
            <a:ext cx="8640960" cy="1297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инклюзивной практики в муниципальной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405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79512" y="1844824"/>
            <a:ext cx="878497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009" y="2564904"/>
            <a:ext cx="4320479" cy="61206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4" y="2564904"/>
            <a:ext cx="4320478" cy="61206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63410" y="3356992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01794" y="3356992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353297" y="3645024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15616" y="1836113"/>
            <a:ext cx="686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4" y="2636912"/>
            <a:ext cx="432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44009" y="2636912"/>
            <a:ext cx="43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уровень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58692" y="4581128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97076" y="4581128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348579" y="4869160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63410" y="5805264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01794" y="5805264"/>
            <a:ext cx="3290286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353297" y="6093296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верх/вниз 44"/>
          <p:cNvSpPr/>
          <p:nvPr/>
        </p:nvSpPr>
        <p:spPr>
          <a:xfrm>
            <a:off x="3560254" y="4221089"/>
            <a:ext cx="216024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3563888" y="5445224"/>
            <a:ext cx="216024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1594" y="3356992"/>
            <a:ext cx="1418078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4" y="4581129"/>
            <a:ext cx="1418078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9512" y="5805264"/>
            <a:ext cx="1418078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1664812" y="3653408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1660094" y="4877544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1664812" y="6101680"/>
            <a:ext cx="298823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79512" y="3410416"/>
            <a:ext cx="1463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6454" y="4777988"/>
            <a:ext cx="146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212" y="5975702"/>
            <a:ext cx="1538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08720" y="3356992"/>
            <a:ext cx="328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рекомендации по содержанию поддержки, формы, технологии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01794" y="4577294"/>
            <a:ext cx="32855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содержание и инструментарий для подготовки педагогов к введению инклюзии в образовательный процесс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46826" y="5805264"/>
            <a:ext cx="340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банки данных: позитивного опыта  инклюзивных практик,  консультантов, сетевого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ресурса. </a:t>
            </a:r>
            <a:r>
              <a:rPr lang="ru-RU" sz="12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СМИ, страничка на сайте УОН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94944" y="3391950"/>
            <a:ext cx="34415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 сопровождение детей, консультации для родителей  создание и своевременное корректирование индивидуальных образовательных траекторий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63410" y="4624099"/>
            <a:ext cx="328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 к введению инклюзии в образовательный процесс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81129" y="5805263"/>
            <a:ext cx="328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всех категорий участников  инклюзивных процессов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-180528" y="475580"/>
            <a:ext cx="8640960" cy="1297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инклюзивной практики в муниципальной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359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052464"/>
            <a:ext cx="878497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9" y="2808548"/>
            <a:ext cx="4320479" cy="6120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4" y="2808548"/>
            <a:ext cx="4320478" cy="6120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9242" y="3564632"/>
            <a:ext cx="4115246" cy="11521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3564632"/>
            <a:ext cx="4104967" cy="11521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2043753"/>
            <a:ext cx="686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блок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4" y="2888684"/>
            <a:ext cx="432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9" y="2877651"/>
            <a:ext cx="43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уровень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516431"/>
            <a:ext cx="410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базы инклюзивного образования 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9242" y="4869160"/>
            <a:ext cx="4115246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4869160"/>
            <a:ext cx="4104967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284480" y="4572744"/>
            <a:ext cx="564762" cy="36004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59520" y="3895055"/>
            <a:ext cx="41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4" y="5037891"/>
            <a:ext cx="410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–техническая поддержка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4928" y="5037891"/>
            <a:ext cx="410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доступная среда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180528" y="475580"/>
            <a:ext cx="8640960" cy="1297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инклюзивной практики в муниципальной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500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052464"/>
            <a:ext cx="878497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9" y="2808548"/>
            <a:ext cx="4320479" cy="6120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4" y="2808548"/>
            <a:ext cx="4320478" cy="6120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9242" y="3564632"/>
            <a:ext cx="4115246" cy="13765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3564632"/>
            <a:ext cx="4104967" cy="13765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2043753"/>
            <a:ext cx="686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Контрольно-рефлексивный блок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4" y="2888684"/>
            <a:ext cx="432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9" y="2877651"/>
            <a:ext cx="43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уровень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50100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эффективной реализации инклюзии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по каждому ОУ, выстраивание рейтинга, выявление лучших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284480" y="3933056"/>
            <a:ext cx="564762" cy="36004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59520" y="3717032"/>
            <a:ext cx="4104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в соответствии с разработанными критериями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2045" y="5517232"/>
            <a:ext cx="2839074" cy="7368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5517232"/>
            <a:ext cx="2839074" cy="7368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4" y="5517232"/>
            <a:ext cx="2839074" cy="7368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>
            <a:stCxn id="8" idx="2"/>
            <a:endCxn id="18" idx="0"/>
          </p:cNvCxnSpPr>
          <p:nvPr/>
        </p:nvCxnSpPr>
        <p:spPr>
          <a:xfrm rot="5400000">
            <a:off x="3964926" y="2575293"/>
            <a:ext cx="576064" cy="530781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0"/>
          </p:cNvCxnSpPr>
          <p:nvPr/>
        </p:nvCxnSpPr>
        <p:spPr>
          <a:xfrm>
            <a:off x="4551377" y="522920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04248" y="5248665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514" y="5661248"/>
            <a:ext cx="283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целеполагания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5626" y="5517232"/>
            <a:ext cx="283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2045" y="5500935"/>
            <a:ext cx="283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блок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-180528" y="475580"/>
            <a:ext cx="8640960" cy="1297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инклюзивной практики в муниципальной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2096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188640" y="-99392"/>
            <a:ext cx="9361040" cy="129723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реализацией проекта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3312368" cy="11730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915651"/>
            <a:ext cx="2736304" cy="11661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0312" y="928813"/>
            <a:ext cx="1656184" cy="11529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912203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здравоохранения, управление по вопросам семьи и детства, соц. защита, общественные организации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136939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и науке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792" y="1085836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2436869"/>
            <a:ext cx="2240632" cy="5865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2420888"/>
            <a:ext cx="2240632" cy="5865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2436869"/>
            <a:ext cx="2600672" cy="5865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3356992"/>
            <a:ext cx="7704856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77072"/>
            <a:ext cx="770485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4725144"/>
            <a:ext cx="770485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59560" y="5445224"/>
            <a:ext cx="2240632" cy="5705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95864" y="5429243"/>
            <a:ext cx="2240632" cy="5903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5445224"/>
            <a:ext cx="2240632" cy="5705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44" y="6360485"/>
            <a:ext cx="2736304" cy="2852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4088" y="6360485"/>
            <a:ext cx="2736304" cy="2852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04456" y="255561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ЦПДК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2492896"/>
            <a:ext cx="2572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</a:t>
            </a:r>
            <a:endParaRPr lang="ru-RU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2467924"/>
            <a:ext cx="2168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Консультативное сопровождение ПМПК</a:t>
            </a:r>
            <a:endParaRPr lang="ru-RU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1640" y="33860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 дошкольного, общего и дополнительного образования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31640" y="401667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условий: нормативное и организационно-методическое обеспечение, психолого-педагогическое сопровождение, адаптивная образовательная среда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640" y="46531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кадров, информирование родителей, формирование толерантности у школьников, педагогов, родителей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5517232"/>
            <a:ext cx="221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3500" y="5373216"/>
            <a:ext cx="221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индивидуальной траектории ребенка с ОВЗ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5864" y="5456837"/>
            <a:ext cx="231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наблюдение.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3496" y="6360485"/>
            <a:ext cx="26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компонент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6964" y="6347878"/>
            <a:ext cx="26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Прямая со стрелкой 34"/>
          <p:cNvCxnSpPr>
            <a:stCxn id="5" idx="3"/>
            <a:endCxn id="6" idx="1"/>
          </p:cNvCxnSpPr>
          <p:nvPr/>
        </p:nvCxnSpPr>
        <p:spPr>
          <a:xfrm>
            <a:off x="3419872" y="1495237"/>
            <a:ext cx="576064" cy="3465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732240" y="1484784"/>
            <a:ext cx="648072" cy="20499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2"/>
            <a:endCxn id="11" idx="0"/>
          </p:cNvCxnSpPr>
          <p:nvPr/>
        </p:nvCxnSpPr>
        <p:spPr>
          <a:xfrm flipH="1">
            <a:off x="5188260" y="2081753"/>
            <a:ext cx="175828" cy="35511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308576" y="2081754"/>
            <a:ext cx="820216" cy="33913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313956" y="2081754"/>
            <a:ext cx="1042020" cy="33913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  <a:endCxn id="14" idx="0"/>
          </p:cNvCxnSpPr>
          <p:nvPr/>
        </p:nvCxnSpPr>
        <p:spPr>
          <a:xfrm flipH="1">
            <a:off x="5184068" y="3023385"/>
            <a:ext cx="4192" cy="333607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4" idx="2"/>
            <a:endCxn id="26" idx="0"/>
          </p:cNvCxnSpPr>
          <p:nvPr/>
        </p:nvCxnSpPr>
        <p:spPr>
          <a:xfrm>
            <a:off x="5184068" y="3789040"/>
            <a:ext cx="0" cy="28803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6" idx="2"/>
            <a:endCxn id="27" idx="0"/>
          </p:cNvCxnSpPr>
          <p:nvPr/>
        </p:nvCxnSpPr>
        <p:spPr>
          <a:xfrm>
            <a:off x="5184068" y="4539897"/>
            <a:ext cx="0" cy="18524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9" idx="0"/>
          </p:cNvCxnSpPr>
          <p:nvPr/>
        </p:nvCxnSpPr>
        <p:spPr>
          <a:xfrm>
            <a:off x="2451956" y="5157192"/>
            <a:ext cx="0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9" idx="3"/>
            <a:endCxn id="17" idx="1"/>
          </p:cNvCxnSpPr>
          <p:nvPr/>
        </p:nvCxnSpPr>
        <p:spPr>
          <a:xfrm>
            <a:off x="3572272" y="5730492"/>
            <a:ext cx="48728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7" idx="3"/>
          </p:cNvCxnSpPr>
          <p:nvPr/>
        </p:nvCxnSpPr>
        <p:spPr>
          <a:xfrm>
            <a:off x="6300192" y="5730492"/>
            <a:ext cx="504056" cy="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4283968" y="6019547"/>
            <a:ext cx="216024" cy="3409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868144" y="6019547"/>
            <a:ext cx="216024" cy="3409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403572"/>
            <a:ext cx="9180512" cy="12972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показатели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700808"/>
            <a:ext cx="8712968" cy="439248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8306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87397"/>
              </p:ext>
            </p:extLst>
          </p:nvPr>
        </p:nvGraphicFramePr>
        <p:xfrm>
          <a:off x="755576" y="1784974"/>
          <a:ext cx="7488832" cy="414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820"/>
                <a:gridCol w="4548012"/>
              </a:tblGrid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ОУ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образовательных организаций,  в которых созданы необходимые условия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педагогов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прошедших курсовую подготовку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4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  образования для детей с ОВЗ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с ОВЗ, получающих образование в ОУ общего типа по месту жительства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0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индивидуальных образовательных маршрутов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обучающихся с ОВЗ   по индивидуальным образовательным маршрутам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образовательных организаций, имеющих адаптированный УМК инклюзивного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7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партнеров в реализацию идей инклюзивного образования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социальных партнеров оказывающих поддержку в развитии инклюзивных процессов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403572"/>
            <a:ext cx="9180512" cy="12972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и виды поддержки определяются в соответствии с основными группами условий и этапами организации инклюзивных процессов;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 муниципальной системы образования,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ресурсов;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поддержкой инклюзивной практики строится на основе сочетания административного, сетевого и сценарного подходов.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vse moe\MASIK\rabota\УПРАВЛЕНИЕ ПО ОБРАЗОВАНИЮ\баннеры\баннеры белоусова 2015\Фестиваль 2015\готово\Ориентир\ориентир\PC01006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3"/>
          <a:stretch/>
        </p:blipFill>
        <p:spPr bwMode="auto">
          <a:xfrm>
            <a:off x="467544" y="4674627"/>
            <a:ext cx="2963570" cy="192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vse moe\MASIK\rabota\УПРАВЛЕНИЕ ПО ОБРАЗОВАНИЮ\баннеры\баннеры белоусова 2015\Фестиваль 2015\готово\Ориентир\ориентир\ScanImage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10668"/>
          <a:stretch/>
        </p:blipFill>
        <p:spPr bwMode="auto">
          <a:xfrm>
            <a:off x="3637958" y="4675415"/>
            <a:ext cx="2374202" cy="1921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vse moe\MASIK\rabota\УПРАВЛЕНИЕ ПО ОБРАЗОВАНИЮ\баннеры\баннеры белоусова 2015\Фестиваль 2015\готово\Ориентир\ориентир\PA152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83" y="4675416"/>
            <a:ext cx="2562581" cy="192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547588"/>
            <a:ext cx="9180512" cy="12972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700808"/>
            <a:ext cx="8712968" cy="439248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 образовательная программа «Жить в мире с собой и другими» по тематике толерантного отношения к людям с инвалидностью; специализированные авторские программы «Поверь в себя», «Твои возможности»  апробированы, успешно  реализуются в муниципальной системе образования  и могут быть полезны образовательным учреждениям Краснодарского края, реализующим инклюзивное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547588"/>
            <a:ext cx="9180512" cy="12972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инновации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700808"/>
            <a:ext cx="8712968" cy="4392488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поддержкой инклюзивной практики и выявленные   условия ее реализации  могут служить базой для дальнейшей разработки актуальной проблемы введения инклюзии в массовую </a:t>
            </a:r>
            <a:r>
              <a:rPr 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школьную </a:t>
            </a:r>
            <a:r>
              <a:rPr lang="ru-RU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9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8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635192"/>
            <a:ext cx="9144000" cy="921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35780401"/>
              </p:ext>
            </p:extLst>
          </p:nvPr>
        </p:nvGraphicFramePr>
        <p:xfrm>
          <a:off x="107504" y="1484784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://fzobr.ru/sites/default/files/images/banners/273-fz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99259"/>
            <a:ext cx="1512168" cy="937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obr.omskportal.ru/ru/RegionalPublicAuthorities/executivelist/MOBR/strategiya-2012-2017/PageContent/0/body_files/file0/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512168" cy="594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azinka4.edusite.ru/images/actual1.jpe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1"/>
          <a:stretch/>
        </p:blipFill>
        <p:spPr bwMode="auto">
          <a:xfrm>
            <a:off x="7524328" y="4003516"/>
            <a:ext cx="1512168" cy="93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osobyirebenok.ru/edit/uploaded/newsitems440_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b="6646"/>
          <a:stretch/>
        </p:blipFill>
        <p:spPr bwMode="auto">
          <a:xfrm>
            <a:off x="7524328" y="5085184"/>
            <a:ext cx="1512168" cy="1696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C:\Users\Мася\Desktop\inklyuziya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34" y="-277280"/>
            <a:ext cx="2269654" cy="1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24128" y="434749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102225" y="5085184"/>
            <a:ext cx="4041775" cy="384572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1628800"/>
            <a:ext cx="6264696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инклюзивной практики в муниципальной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139096"/>
            <a:ext cx="2808312" cy="23686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2909" y="3933056"/>
            <a:ext cx="6139571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поддержкой инклюзивной практики как фактор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развития в муниципальной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3652654"/>
            <a:ext cx="2808312" cy="23686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  <p:bldP spid="11" grpId="0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412776"/>
            <a:ext cx="7362191" cy="27363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9144000" cy="725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модель управления поддержкой инклюзивной практики, способствующей развитию инклюзивных процессов на муниципальном уровне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Desktop\коляс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1786" r="8971" b="16033"/>
          <a:stretch/>
        </p:blipFill>
        <p:spPr bwMode="auto">
          <a:xfrm>
            <a:off x="4716016" y="4365104"/>
            <a:ext cx="3545767" cy="2182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BelousovaTN\Documents\Безбарьерная среда\IMG_09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" b="22272"/>
          <a:stretch/>
        </p:blipFill>
        <p:spPr bwMode="auto">
          <a:xfrm>
            <a:off x="899592" y="4365104"/>
            <a:ext cx="3522758" cy="2182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89" name="Picture 1" descr="C:\Users\Мася\Desktop\inklyuziy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34" y="-277280"/>
            <a:ext cx="2269654" cy="1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9"/>
            <a:ext cx="9119905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ся\Desktop\inklyuz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1559689"/>
            <a:ext cx="8712968" cy="446159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952104"/>
            <a:ext cx="8424936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поддержкой инклюзивной практики становится фактором  ее  развития в муниципальной системе образования, если: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определена сущность, обоснованы виды и направления поддержки; 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модель реализуется на основе взаимодополняющих традиционного, сетевого и сценарного подходов;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система оценки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реализации модели.</a:t>
            </a:r>
            <a:endParaRPr lang="ru-RU" sz="1050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200" b="1" dirty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32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058180"/>
              </p:ext>
            </p:extLst>
          </p:nvPr>
        </p:nvGraphicFramePr>
        <p:xfrm>
          <a:off x="467544" y="1613024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endParaRPr lang="ru-RU" sz="32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15636599"/>
              </p:ext>
            </p:extLst>
          </p:nvPr>
        </p:nvGraphicFramePr>
        <p:xfrm>
          <a:off x="179512" y="1397000"/>
          <a:ext cx="878497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H:\Презентация\инклюз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8255"/>
            <a:ext cx="2291423" cy="209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Презентация\инклюзия 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b="16107"/>
          <a:stretch/>
        </p:blipFill>
        <p:spPr bwMode="auto">
          <a:xfrm>
            <a:off x="107505" y="4426213"/>
            <a:ext cx="2291422" cy="1235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Мася\Desktop\inklyuz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5733256"/>
            <a:ext cx="2393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06224839"/>
              </p:ext>
            </p:extLst>
          </p:nvPr>
        </p:nvGraphicFramePr>
        <p:xfrm>
          <a:off x="467544" y="126876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18448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059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0770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25068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501317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Итоговый/Аналитический 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 2017 г. – декабрь 2017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1524</Words>
  <Application>Microsoft Office PowerPoint</Application>
  <PresentationFormat>Экран (4:3)</PresentationFormat>
  <Paragraphs>293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Актуальность проекта</vt:lpstr>
      <vt:lpstr>Презентация PowerPoint</vt:lpstr>
      <vt:lpstr>Цель проекта:</vt:lpstr>
      <vt:lpstr>Гипотеза исследования:</vt:lpstr>
      <vt:lpstr>Основные задачи реализации проекта</vt:lpstr>
      <vt:lpstr>Основная идея проекта</vt:lpstr>
      <vt:lpstr>Этапы реализации проекта</vt:lpstr>
      <vt:lpstr>Ожидаемые результаты</vt:lpstr>
      <vt:lpstr>Этап I. Организационно-подготовительный  Создание условий инклюзивного обучения</vt:lpstr>
      <vt:lpstr>Этап I. Организационно-подготовительный  Создание условий инклюзивного обучения</vt:lpstr>
      <vt:lpstr>Этап I. Организационно-подготовительный  Создание условий инклюзивного обучения</vt:lpstr>
      <vt:lpstr>Этап I. Организационно-подготовительный  Создание условий инклюзивного обучения</vt:lpstr>
      <vt:lpstr>Этап I. Организационно-подготовительный  Создание условий инклюзивного обучения</vt:lpstr>
      <vt:lpstr>Этап I. Организационно-подготовительный. Формирование доступной среды материально-технической базы</vt:lpstr>
      <vt:lpstr>Этап I. Организационно-подготовительный. Базовые площадки  инклюзивного образования</vt:lpstr>
      <vt:lpstr>Этап I. Организационно-подготовительный. Количество детей с ОВЗ, включенных  в инклюзивное обучение</vt:lpstr>
      <vt:lpstr>Презентация PowerPoint</vt:lpstr>
      <vt:lpstr>Этап II. Проектировочный. Модель управления поддержкой инклюзивной практики в муниципальной системе образования</vt:lpstr>
      <vt:lpstr>Этап II. Проектировочный. Модель управления поддержкой инклюзивной практики в муниципальной системе образования</vt:lpstr>
      <vt:lpstr>Этап II. Проектировочный. Модель управления поддержкой инклюзивной практики в муниципальной системе образования</vt:lpstr>
      <vt:lpstr>Этап II. Проектировочный. Модель управления поддержкой инклюзивной практики в муниципальной системе образования</vt:lpstr>
      <vt:lpstr>Структура управления реализацией проекта</vt:lpstr>
      <vt:lpstr>Целевые критерии и показатели</vt:lpstr>
      <vt:lpstr>Новизна проекта</vt:lpstr>
      <vt:lpstr>Практическая значимость</vt:lpstr>
      <vt:lpstr>Перспективы развития инновации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Белоусова Татьяна Николаевна</cp:lastModifiedBy>
  <cp:revision>189</cp:revision>
  <cp:lastPrinted>2014-12-08T11:49:37Z</cp:lastPrinted>
  <dcterms:created xsi:type="dcterms:W3CDTF">2014-11-13T11:50:42Z</dcterms:created>
  <dcterms:modified xsi:type="dcterms:W3CDTF">2015-11-11T08:28:35Z</dcterms:modified>
</cp:coreProperties>
</file>