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6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E1F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96" autoAdjust="0"/>
  </p:normalViewPr>
  <p:slideViewPr>
    <p:cSldViewPr snapToGrid="0">
      <p:cViewPr varScale="1">
        <p:scale>
          <a:sx n="113" d="100"/>
          <a:sy n="113" d="100"/>
        </p:scale>
        <p:origin x="-15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92FF0B3-CD23-4408-8D20-651362CABB23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C64F921-5B9D-43E3-A53D-3303C9E4F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00828-789C-4E63-9DF9-2C4D72767E9C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431D7-D094-4581-9198-746823F20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D2FB1-71E7-481E-A2E6-53EBFAE89B08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A5933-86CA-4C09-9B8D-E4464DCEA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15850-A5E9-4581-B081-CBBC18E1B187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027C8-3A74-46CB-95AA-DBBFC7366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A536B-F075-47AD-AA99-52D873BEC87A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DC5CD-7253-49EE-ABB6-B6926AAADC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27D63-49BD-435C-A99C-01054B23F910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CBAA3-DDCA-4A3D-B0E1-3B850AB2D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D88DD-3037-4912-98B8-6F964F1F08EA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DE710-2095-40CB-ADD0-144A418C4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C2C39-4DAA-4C25-B164-EBB7BAC81643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ABA2C-2359-4A96-BD5E-BFF2AEF85D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362B0-D5FF-4B00-81D2-F5E3016C9152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88E25-EB11-4111-BED3-9FA715AAA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A0945-F1FF-45A5-8573-CA4B0AC5D7C2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C6992-D904-4BEE-AE53-0CEDDC049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9BA12-DFED-4865-83FC-A3EA33F853A0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2AD51-EE28-4BF2-875E-58ED50289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F4E16-51D1-4B67-A55A-B83B2CD5BFFB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D6A61-227E-4F6D-A3AD-D4FE27358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90B3D2-41CC-4EF4-A5E6-16FDB95233D4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6D3EBC-8B23-4CEC-88F4-927FA4EC7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238" y="1366838"/>
            <a:ext cx="8909050" cy="202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общественного наблюдения в пунктах проведения экзамена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основной период ГИА-11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C5D8A0">
                <a:tint val="45000"/>
                <a:satMod val="400000"/>
              </a:srgbClr>
            </a:duotone>
            <a:extLst>
              <a:ext uri="{BEBA8EAE-BF5A-486C-A8C5-ECC9F3942E4B}"/>
            </a:extLst>
          </a:blip>
          <a:stretch>
            <a:fillRect/>
          </a:stretch>
        </p:blipFill>
        <p:spPr>
          <a:xfrm rot="20197644">
            <a:off x="418647" y="3494140"/>
            <a:ext cx="3925172" cy="3601344"/>
          </a:xfrm>
          <a:prstGeom prst="rect">
            <a:avLst/>
          </a:prstGeom>
          <a:noFill/>
        </p:spPr>
      </p:pic>
      <p:pic>
        <p:nvPicPr>
          <p:cNvPr id="14339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3" y="87313"/>
            <a:ext cx="1157287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8513" y="44450"/>
            <a:ext cx="18827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5270500" y="5224463"/>
            <a:ext cx="37560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Начальник отдела сопровождения процедуры оценки качества образования</a:t>
            </a:r>
          </a:p>
          <a:p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Светлана Геннадиевна Шохина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713" y="122238"/>
            <a:ext cx="8909050" cy="1022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4475" y="1276350"/>
            <a:ext cx="8647113" cy="21605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от28 июня 2013 года № 491 «Об утверждении Порядка аккредитации граждан в качестве общественных наблюдателей при проведении государственной итоговой аттестации по образовательным программам основного общего и среднего общего образования, всероссийской олимпиады школьников и олимпиад школьников»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4475" y="3562350"/>
            <a:ext cx="8647113" cy="14430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Приказ МОНиМП КК от 21.02.2017 № 679 «Об утверждении форм документов лиц, аккредитованных в качестве общественных наблюдателей при проведении государственной итоговой аттестации в Краснодарском крае в 2017 году»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4475" y="5121275"/>
            <a:ext cx="8647113" cy="13731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Письмо МОНиМП КК от 3.02.2017 № 47-1467/17-11 «О предоставлении сведений об общественных наблюдателях» в МОУО (на досрочный и основной периоды ГИА).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713" y="122238"/>
            <a:ext cx="8909050" cy="1022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Удостоверение общественного наблюдателя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244475" y="1366838"/>
            <a:ext cx="8647113" cy="909637"/>
          </a:xfrm>
          <a:prstGeom prst="homePlat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оформлении удостоверений внимательно заполнять строку с паспортными данными</a:t>
            </a:r>
          </a:p>
        </p:txBody>
      </p:sp>
      <p:sp>
        <p:nvSpPr>
          <p:cNvPr id="10" name="Пятиугольник 9"/>
          <p:cNvSpPr/>
          <p:nvPr/>
        </p:nvSpPr>
        <p:spPr>
          <a:xfrm>
            <a:off x="269875" y="2411413"/>
            <a:ext cx="8647113" cy="792162"/>
          </a:xfrm>
          <a:prstGeom prst="homePlat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Предоставлять скан-копии паспортов кандидатов</a:t>
            </a:r>
          </a:p>
        </p:txBody>
      </p:sp>
      <p:sp>
        <p:nvSpPr>
          <p:cNvPr id="11" name="Пятиугольник 10"/>
          <p:cNvSpPr/>
          <p:nvPr/>
        </p:nvSpPr>
        <p:spPr>
          <a:xfrm>
            <a:off x="244475" y="3427413"/>
            <a:ext cx="8647113" cy="804862"/>
          </a:xfrm>
          <a:prstGeom prst="homePlat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Представлять удостоверения не только на бумажном носителе, но и в электронной форме в формате WORD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244475" y="4535488"/>
            <a:ext cx="8647113" cy="681037"/>
          </a:xfrm>
          <a:prstGeom prst="homePlat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отборе кандидатов обращайте внимание на гражданство</a:t>
            </a:r>
          </a:p>
        </p:txBody>
      </p:sp>
      <p:sp>
        <p:nvSpPr>
          <p:cNvPr id="14" name="Пятиугольник 13"/>
          <p:cNvSpPr/>
          <p:nvPr/>
        </p:nvSpPr>
        <p:spPr>
          <a:xfrm>
            <a:off x="227013" y="5468938"/>
            <a:ext cx="8647112" cy="839787"/>
          </a:xfrm>
          <a:prstGeom prst="homePlat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забывайте заполнить ведомость выдачи удостоверений и передать ее затем в ЦОКО (Краснодар)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713" y="122238"/>
            <a:ext cx="8909050" cy="1022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общественного наблюдателя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8963" y="3471863"/>
            <a:ext cx="2159000" cy="2632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Т.Ю.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Синюгина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8963" y="1660525"/>
            <a:ext cx="2159000" cy="2459038"/>
          </a:xfrm>
          <a:prstGeom prst="downArrowCallout">
            <a:avLst>
              <a:gd name="adj1" fmla="val 25000"/>
              <a:gd name="adj2" fmla="val 20250"/>
              <a:gd name="adj3" fmla="val 25000"/>
              <a:gd name="adj4" fmla="val 7500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Срок подачи заявления:</a:t>
            </a:r>
          </a:p>
          <a:p>
            <a:pPr algn="ctr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25 марта 2017 года</a:t>
            </a:r>
          </a:p>
          <a:p>
            <a:pPr algn="ctr"/>
            <a:endParaRPr lang="ru-RU" sz="2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48050" y="2862263"/>
            <a:ext cx="2159000" cy="3216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заместитель министра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К.А. Федоренко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48050" y="1660525"/>
            <a:ext cx="2159000" cy="2540000"/>
          </a:xfrm>
          <a:prstGeom prst="downArrowCallout">
            <a:avLst>
              <a:gd name="adj1" fmla="val 25000"/>
              <a:gd name="adj2" fmla="val 20250"/>
              <a:gd name="adj3" fmla="val 25000"/>
              <a:gd name="adj4" fmla="val 7500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Срок подачи заявления:</a:t>
            </a:r>
          </a:p>
          <a:p>
            <a:pPr algn="ctr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26 марта по 9 апреля 2017 года</a:t>
            </a:r>
          </a:p>
          <a:p>
            <a:pPr algn="ctr"/>
            <a:endParaRPr lang="ru-RU" sz="2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69050" y="2862263"/>
            <a:ext cx="2159000" cy="32067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Исполняющий обязанности министра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О.Н. Медведева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69050" y="1660525"/>
            <a:ext cx="2159000" cy="2540000"/>
          </a:xfrm>
          <a:prstGeom prst="downArrowCallout">
            <a:avLst>
              <a:gd name="adj1" fmla="val 25000"/>
              <a:gd name="adj2" fmla="val 20250"/>
              <a:gd name="adj3" fmla="val 25000"/>
              <a:gd name="adj4" fmla="val 7500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Срок подачи заявления:</a:t>
            </a:r>
          </a:p>
          <a:p>
            <a:pPr algn="ctr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10 апреля 2017 года</a:t>
            </a:r>
          </a:p>
          <a:p>
            <a:pPr algn="ctr"/>
            <a:endParaRPr lang="ru-RU" sz="2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713" y="122238"/>
            <a:ext cx="8909050" cy="1022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вузами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244475" y="1393825"/>
            <a:ext cx="8647113" cy="1009650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Кубанский государственный университет</a:t>
            </a:r>
          </a:p>
        </p:txBody>
      </p:sp>
      <p:sp>
        <p:nvSpPr>
          <p:cNvPr id="10" name="Пятиугольник 9"/>
          <p:cNvSpPr/>
          <p:nvPr/>
        </p:nvSpPr>
        <p:spPr>
          <a:xfrm>
            <a:off x="244475" y="2674938"/>
            <a:ext cx="8647113" cy="977900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Сочинский государственный университет</a:t>
            </a:r>
          </a:p>
        </p:txBody>
      </p:sp>
      <p:sp>
        <p:nvSpPr>
          <p:cNvPr id="11" name="Пятиугольник 10"/>
          <p:cNvSpPr/>
          <p:nvPr/>
        </p:nvSpPr>
        <p:spPr>
          <a:xfrm>
            <a:off x="244475" y="3886200"/>
            <a:ext cx="8647113" cy="958850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Армавирский государственный педагогический университет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244475" y="5218113"/>
            <a:ext cx="8647113" cy="1209675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Кубанский государственный аграрный университет</a:t>
            </a:r>
          </a:p>
        </p:txBody>
      </p:sp>
      <p:sp>
        <p:nvSpPr>
          <p:cNvPr id="18438" name="TextBox 13"/>
          <p:cNvSpPr txBox="1">
            <a:spLocks noChangeArrowheads="1"/>
          </p:cNvSpPr>
          <p:nvPr/>
        </p:nvSpPr>
        <p:spPr bwMode="auto">
          <a:xfrm>
            <a:off x="7572375" y="5170488"/>
            <a:ext cx="5064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8439" name="TextBox 14"/>
          <p:cNvSpPr txBox="1">
            <a:spLocks noChangeArrowheads="1"/>
          </p:cNvSpPr>
          <p:nvPr/>
        </p:nvSpPr>
        <p:spPr bwMode="auto">
          <a:xfrm>
            <a:off x="852488" y="5130800"/>
            <a:ext cx="5064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713" y="122238"/>
            <a:ext cx="8909050" cy="1022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Охват ППЭ общественными наблюдателями-студентами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2938" y="1274763"/>
            <a:ext cx="7742237" cy="61595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 территорий не смогли охватить студенты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2306638" y="1900238"/>
            <a:ext cx="434975" cy="3222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5716588" y="1900238"/>
            <a:ext cx="434975" cy="3222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90663" y="2249488"/>
            <a:ext cx="2060575" cy="45243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полностью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979988" y="2273300"/>
            <a:ext cx="2060575" cy="45243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частично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181100" y="3108325"/>
            <a:ext cx="2970213" cy="3543300"/>
          </a:xfrm>
          <a:prstGeom prst="roundRect">
            <a:avLst>
              <a:gd name="adj" fmla="val 11926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Горячий Ключ;</a:t>
            </a:r>
          </a:p>
          <a:p>
            <a:pPr algn="ctr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Белоглинский район;</a:t>
            </a:r>
          </a:p>
          <a:p>
            <a:pPr algn="ctr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Калининский район;</a:t>
            </a:r>
          </a:p>
          <a:p>
            <a:pPr algn="ctr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Новопокровский район;</a:t>
            </a:r>
          </a:p>
          <a:p>
            <a:pPr algn="ctr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Павловский район;</a:t>
            </a:r>
          </a:p>
          <a:p>
            <a:pPr algn="ctr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Северский район;</a:t>
            </a:r>
          </a:p>
          <a:p>
            <a:pPr algn="ctr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Староминский район;</a:t>
            </a:r>
          </a:p>
          <a:p>
            <a:pPr algn="ctr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Темрюкский район;</a:t>
            </a:r>
          </a:p>
          <a:p>
            <a:pPr algn="ctr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Щербиновский район;</a:t>
            </a:r>
          </a:p>
          <a:p>
            <a:pPr algn="ctr"/>
            <a:endParaRPr lang="ru-RU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2306638" y="2781300"/>
            <a:ext cx="434975" cy="32226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5716588" y="2789238"/>
            <a:ext cx="434975" cy="3222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54550" y="3098800"/>
            <a:ext cx="2681288" cy="3543300"/>
          </a:xfrm>
          <a:prstGeom prst="roundRect">
            <a:avLst>
              <a:gd name="adj" fmla="val 11926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Анапа;</a:t>
            </a:r>
          </a:p>
          <a:p>
            <a:pPr algn="ctr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Новороссийск;</a:t>
            </a:r>
          </a:p>
          <a:p>
            <a:pPr algn="ctr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Абинский район;</a:t>
            </a:r>
          </a:p>
          <a:p>
            <a:pPr algn="ctr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Выселковский район;</a:t>
            </a:r>
          </a:p>
          <a:p>
            <a:pPr algn="ctr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Динской район;</a:t>
            </a:r>
          </a:p>
          <a:p>
            <a:pPr algn="ctr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Каневской район;</a:t>
            </a:r>
          </a:p>
          <a:p>
            <a:pPr algn="ctr"/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Туапсинский район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713" y="122238"/>
            <a:ext cx="8909050" cy="1022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привлечения студентов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261938" y="1860550"/>
            <a:ext cx="8647112" cy="1450975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Практика – полностью или частично как один из видов деятельности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261938" y="3422650"/>
            <a:ext cx="8647112" cy="1773238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Волонтёрство в рамках воспитательного процесса как способ формирования активной жизненной позиции и гражданского самосознания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713" y="122238"/>
            <a:ext cx="8909050" cy="1022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общественных наблюдателей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261938" y="1701800"/>
            <a:ext cx="8647112" cy="2103438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портал egebook.ru, который Рособрнадзор обещал включить во второй декаде апреля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261938" y="4033838"/>
            <a:ext cx="8647112" cy="2322512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во второй декаде мая ЦОКО спланированы выезды в районы для обучения привлеченных кандидатов в общественные наблюдатели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238" y="1898650"/>
            <a:ext cx="8909050" cy="1489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C5D8A0">
                <a:tint val="45000"/>
                <a:satMod val="400000"/>
              </a:srgbClr>
            </a:duotone>
            <a:extLst>
              <a:ext uri="{BEBA8EAE-BF5A-486C-A8C5-ECC9F3942E4B}"/>
            </a:extLst>
          </a:blip>
          <a:stretch>
            <a:fillRect/>
          </a:stretch>
        </p:blipFill>
        <p:spPr>
          <a:xfrm rot="20197644">
            <a:off x="2395494" y="3485432"/>
            <a:ext cx="3925172" cy="3601344"/>
          </a:xfrm>
          <a:prstGeom prst="rect">
            <a:avLst/>
          </a:prstGeom>
          <a:noFill/>
        </p:spPr>
      </p:pic>
      <p:pic>
        <p:nvPicPr>
          <p:cNvPr id="22531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3" y="87313"/>
            <a:ext cx="1157287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8513" y="44450"/>
            <a:ext cx="18827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325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Arial</vt:lpstr>
      <vt:lpstr>Calibri Light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Q12</dc:creator>
  <cp:lastModifiedBy>User</cp:lastModifiedBy>
  <cp:revision>64</cp:revision>
  <dcterms:created xsi:type="dcterms:W3CDTF">2017-03-15T11:19:30Z</dcterms:created>
  <dcterms:modified xsi:type="dcterms:W3CDTF">2017-04-13T06:11:06Z</dcterms:modified>
</cp:coreProperties>
</file>