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1510" r:id="rId3"/>
    <p:sldId id="1517" r:id="rId4"/>
    <p:sldId id="1511" r:id="rId5"/>
    <p:sldId id="1513" r:id="rId6"/>
    <p:sldId id="1514" r:id="rId7"/>
    <p:sldId id="1519" r:id="rId8"/>
    <p:sldId id="1518" r:id="rId9"/>
    <p:sldId id="1515" r:id="rId1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7DFE27-F5E1-4093-97DA-213648F3BBF9}">
          <p14:sldIdLst>
            <p14:sldId id="256"/>
            <p14:sldId id="1510"/>
            <p14:sldId id="1517"/>
            <p14:sldId id="1511"/>
            <p14:sldId id="1513"/>
            <p14:sldId id="1514"/>
            <p14:sldId id="1519"/>
            <p14:sldId id="1518"/>
            <p14:sldId id="15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00"/>
    <a:srgbClr val="5B4205"/>
    <a:srgbClr val="FF9999"/>
    <a:srgbClr val="73A4DF"/>
    <a:srgbClr val="FF0000"/>
    <a:srgbClr val="FFFFFF"/>
    <a:srgbClr val="007A37"/>
    <a:srgbClr val="37609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2" autoAdjust="0"/>
    <p:restoredTop sz="94665" autoAdjust="0"/>
  </p:normalViewPr>
  <p:slideViewPr>
    <p:cSldViewPr snapToGrid="0">
      <p:cViewPr>
        <p:scale>
          <a:sx n="90" d="100"/>
          <a:sy n="90" d="100"/>
        </p:scale>
        <p:origin x="-894" y="-636"/>
      </p:cViewPr>
      <p:guideLst>
        <p:guide orient="horz" pos="2880"/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36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D97B6-58B8-4162-9890-0EEC5543BC35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7E57E4A-5478-42D0-BA17-146636424F42}">
      <dgm:prSet phldrT="[Текст]" custT="1"/>
      <dgm:spPr/>
      <dgm:t>
        <a:bodyPr/>
        <a:lstStyle/>
        <a:p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E3BABF-4175-4C5C-B8B1-F539B7FC437F}" type="parTrans" cxnId="{8583DE48-CE3E-4375-AB35-AD67DBD25988}">
      <dgm:prSet/>
      <dgm:spPr/>
      <dgm:t>
        <a:bodyPr/>
        <a:lstStyle/>
        <a:p>
          <a:endParaRPr lang="ru-RU"/>
        </a:p>
      </dgm:t>
    </dgm:pt>
    <dgm:pt modelId="{A96D42A1-80A1-4364-B379-61A3662A4CED}" type="sibTrans" cxnId="{8583DE48-CE3E-4375-AB35-AD67DBD25988}">
      <dgm:prSet/>
      <dgm:spPr/>
      <dgm:t>
        <a:bodyPr/>
        <a:lstStyle/>
        <a:p>
          <a:endParaRPr lang="ru-RU"/>
        </a:p>
      </dgm:t>
    </dgm:pt>
    <dgm:pt modelId="{60718929-24E8-43D4-B7CE-80FBF5C7E9ED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7234C3-A106-4DA4-ADA1-349438F3ADC5}" type="parTrans" cxnId="{366E60A9-B455-48EE-8E4A-FF2144107B36}">
      <dgm:prSet/>
      <dgm:spPr/>
      <dgm:t>
        <a:bodyPr/>
        <a:lstStyle/>
        <a:p>
          <a:endParaRPr lang="ru-RU"/>
        </a:p>
      </dgm:t>
    </dgm:pt>
    <dgm:pt modelId="{44CAB955-F36F-4F6B-865B-DDD4E5C6A36C}" type="sibTrans" cxnId="{366E60A9-B455-48EE-8E4A-FF2144107B36}">
      <dgm:prSet/>
      <dgm:spPr/>
      <dgm:t>
        <a:bodyPr/>
        <a:lstStyle/>
        <a:p>
          <a:endParaRPr lang="ru-RU"/>
        </a:p>
      </dgm:t>
    </dgm:pt>
    <dgm:pt modelId="{E39F9D4D-A708-4EB1-9B36-E9C5536A416C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75DB74-B710-4E22-B66C-6D2087F3F7A4}" type="parTrans" cxnId="{7EE5FC7D-CD87-444C-B16C-FC08EB50C751}">
      <dgm:prSet/>
      <dgm:spPr/>
      <dgm:t>
        <a:bodyPr/>
        <a:lstStyle/>
        <a:p>
          <a:endParaRPr lang="ru-RU"/>
        </a:p>
      </dgm:t>
    </dgm:pt>
    <dgm:pt modelId="{475D0EE6-0500-4932-AE01-46D919958B9E}" type="sibTrans" cxnId="{7EE5FC7D-CD87-444C-B16C-FC08EB50C751}">
      <dgm:prSet/>
      <dgm:spPr/>
      <dgm:t>
        <a:bodyPr/>
        <a:lstStyle/>
        <a:p>
          <a:endParaRPr lang="ru-RU"/>
        </a:p>
      </dgm:t>
    </dgm:pt>
    <dgm:pt modelId="{1E138A56-3B22-4F6B-AF21-38332A407612}" type="pres">
      <dgm:prSet presAssocID="{983D97B6-58B8-4162-9890-0EEC5543BC35}" presName="compositeShape" presStyleCnt="0">
        <dgm:presLayoutVars>
          <dgm:chMax val="7"/>
          <dgm:dir/>
          <dgm:resizeHandles val="exact"/>
        </dgm:presLayoutVars>
      </dgm:prSet>
      <dgm:spPr/>
    </dgm:pt>
    <dgm:pt modelId="{9D1F575B-48FE-4397-9F32-F29B581A7684}" type="pres">
      <dgm:prSet presAssocID="{983D97B6-58B8-4162-9890-0EEC5543BC35}" presName="wedge1" presStyleLbl="node1" presStyleIdx="0" presStyleCnt="3" custScaleX="86412" custScaleY="89508"/>
      <dgm:spPr/>
      <dgm:t>
        <a:bodyPr/>
        <a:lstStyle/>
        <a:p>
          <a:endParaRPr lang="ru-RU"/>
        </a:p>
      </dgm:t>
    </dgm:pt>
    <dgm:pt modelId="{B993E49E-3E5B-4D95-A47B-D10B71E814AD}" type="pres">
      <dgm:prSet presAssocID="{983D97B6-58B8-4162-9890-0EEC5543BC35}" presName="dummy1a" presStyleCnt="0"/>
      <dgm:spPr/>
    </dgm:pt>
    <dgm:pt modelId="{D567E50D-9D2A-41C8-8D96-263E1F74668D}" type="pres">
      <dgm:prSet presAssocID="{983D97B6-58B8-4162-9890-0EEC5543BC35}" presName="dummy1b" presStyleCnt="0"/>
      <dgm:spPr/>
    </dgm:pt>
    <dgm:pt modelId="{7689B1AB-4CA6-4820-BF41-B7DA29E68944}" type="pres">
      <dgm:prSet presAssocID="{983D97B6-58B8-4162-9890-0EEC5543BC3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283DA-AFFD-4A9E-808A-B29DE75EC4D6}" type="pres">
      <dgm:prSet presAssocID="{983D97B6-58B8-4162-9890-0EEC5543BC35}" presName="wedge2" presStyleLbl="node1" presStyleIdx="1" presStyleCnt="3" custScaleX="90069" custScaleY="82874"/>
      <dgm:spPr/>
      <dgm:t>
        <a:bodyPr/>
        <a:lstStyle/>
        <a:p>
          <a:endParaRPr lang="ru-RU"/>
        </a:p>
      </dgm:t>
    </dgm:pt>
    <dgm:pt modelId="{C3259E5C-DAF8-46AF-9C36-9C3EF677B17C}" type="pres">
      <dgm:prSet presAssocID="{983D97B6-58B8-4162-9890-0EEC5543BC35}" presName="dummy2a" presStyleCnt="0"/>
      <dgm:spPr/>
    </dgm:pt>
    <dgm:pt modelId="{77B563F0-4D18-4B8B-A7C3-F1BCBD1E2D1C}" type="pres">
      <dgm:prSet presAssocID="{983D97B6-58B8-4162-9890-0EEC5543BC35}" presName="dummy2b" presStyleCnt="0"/>
      <dgm:spPr/>
    </dgm:pt>
    <dgm:pt modelId="{12C83DAA-B0C1-4BD7-A3D5-FF97E8DE58A3}" type="pres">
      <dgm:prSet presAssocID="{983D97B6-58B8-4162-9890-0EEC5543BC3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DD0D6-52B2-49B6-8E0B-43F8D8AEF301}" type="pres">
      <dgm:prSet presAssocID="{983D97B6-58B8-4162-9890-0EEC5543BC35}" presName="wedge3" presStyleLbl="node1" presStyleIdx="2" presStyleCnt="3" custScaleX="86083" custScaleY="89337"/>
      <dgm:spPr/>
      <dgm:t>
        <a:bodyPr/>
        <a:lstStyle/>
        <a:p>
          <a:endParaRPr lang="ru-RU"/>
        </a:p>
      </dgm:t>
    </dgm:pt>
    <dgm:pt modelId="{3F0D809A-5134-4475-9376-16C5F5B30FE3}" type="pres">
      <dgm:prSet presAssocID="{983D97B6-58B8-4162-9890-0EEC5543BC35}" presName="dummy3a" presStyleCnt="0"/>
      <dgm:spPr/>
    </dgm:pt>
    <dgm:pt modelId="{7F1BD94D-B9E2-4D84-AF6F-0B7FCAE3068B}" type="pres">
      <dgm:prSet presAssocID="{983D97B6-58B8-4162-9890-0EEC5543BC35}" presName="dummy3b" presStyleCnt="0"/>
      <dgm:spPr/>
    </dgm:pt>
    <dgm:pt modelId="{3F717D5A-7F36-4BF2-A103-B27356539D43}" type="pres">
      <dgm:prSet presAssocID="{983D97B6-58B8-4162-9890-0EEC5543BC3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F8745-0F0A-4BE7-9D4E-290A962F2F15}" type="pres">
      <dgm:prSet presAssocID="{A96D42A1-80A1-4364-B379-61A3662A4CED}" presName="arrowWedge1" presStyleLbl="fgSibTrans2D1" presStyleIdx="0" presStyleCnt="3"/>
      <dgm:spPr/>
    </dgm:pt>
    <dgm:pt modelId="{77EB454D-CED6-4EE9-9FA4-2C0BBD1EB1FE}" type="pres">
      <dgm:prSet presAssocID="{44CAB955-F36F-4F6B-865B-DDD4E5C6A36C}" presName="arrowWedge2" presStyleLbl="fgSibTrans2D1" presStyleIdx="1" presStyleCnt="3" custScaleY="94420"/>
      <dgm:spPr/>
    </dgm:pt>
    <dgm:pt modelId="{1E0601F5-E983-43F0-849F-913987ABFE25}" type="pres">
      <dgm:prSet presAssocID="{475D0EE6-0500-4932-AE01-46D919958B9E}" presName="arrowWedge3" presStyleLbl="fgSibTrans2D1" presStyleIdx="2" presStyleCnt="3"/>
      <dgm:spPr/>
    </dgm:pt>
  </dgm:ptLst>
  <dgm:cxnLst>
    <dgm:cxn modelId="{93299BF4-B8F6-4638-8192-9C16FCF20336}" type="presOf" srcId="{B7E57E4A-5478-42D0-BA17-146636424F42}" destId="{7689B1AB-4CA6-4820-BF41-B7DA29E68944}" srcOrd="1" destOrd="0" presId="urn:microsoft.com/office/officeart/2005/8/layout/cycle8"/>
    <dgm:cxn modelId="{366E60A9-B455-48EE-8E4A-FF2144107B36}" srcId="{983D97B6-58B8-4162-9890-0EEC5543BC35}" destId="{60718929-24E8-43D4-B7CE-80FBF5C7E9ED}" srcOrd="1" destOrd="0" parTransId="{A67234C3-A106-4DA4-ADA1-349438F3ADC5}" sibTransId="{44CAB955-F36F-4F6B-865B-DDD4E5C6A36C}"/>
    <dgm:cxn modelId="{3ED6257D-094E-4B58-8775-A750D048BCB2}" type="presOf" srcId="{60718929-24E8-43D4-B7CE-80FBF5C7E9ED}" destId="{5A9283DA-AFFD-4A9E-808A-B29DE75EC4D6}" srcOrd="0" destOrd="0" presId="urn:microsoft.com/office/officeart/2005/8/layout/cycle8"/>
    <dgm:cxn modelId="{7EE5FC7D-CD87-444C-B16C-FC08EB50C751}" srcId="{983D97B6-58B8-4162-9890-0EEC5543BC35}" destId="{E39F9D4D-A708-4EB1-9B36-E9C5536A416C}" srcOrd="2" destOrd="0" parTransId="{4F75DB74-B710-4E22-B66C-6D2087F3F7A4}" sibTransId="{475D0EE6-0500-4932-AE01-46D919958B9E}"/>
    <dgm:cxn modelId="{D4192F0E-677F-4B3A-B5AB-E6F7A3C815D6}" type="presOf" srcId="{60718929-24E8-43D4-B7CE-80FBF5C7E9ED}" destId="{12C83DAA-B0C1-4BD7-A3D5-FF97E8DE58A3}" srcOrd="1" destOrd="0" presId="urn:microsoft.com/office/officeart/2005/8/layout/cycle8"/>
    <dgm:cxn modelId="{8583DE48-CE3E-4375-AB35-AD67DBD25988}" srcId="{983D97B6-58B8-4162-9890-0EEC5543BC35}" destId="{B7E57E4A-5478-42D0-BA17-146636424F42}" srcOrd="0" destOrd="0" parTransId="{91E3BABF-4175-4C5C-B8B1-F539B7FC437F}" sibTransId="{A96D42A1-80A1-4364-B379-61A3662A4CED}"/>
    <dgm:cxn modelId="{AAD42CB2-D26D-4A09-845D-A30E49131C00}" type="presOf" srcId="{B7E57E4A-5478-42D0-BA17-146636424F42}" destId="{9D1F575B-48FE-4397-9F32-F29B581A7684}" srcOrd="0" destOrd="0" presId="urn:microsoft.com/office/officeart/2005/8/layout/cycle8"/>
    <dgm:cxn modelId="{B0A50225-3EF3-4B51-8709-59405D453A47}" type="presOf" srcId="{E39F9D4D-A708-4EB1-9B36-E9C5536A416C}" destId="{E62DD0D6-52B2-49B6-8E0B-43F8D8AEF301}" srcOrd="0" destOrd="0" presId="urn:microsoft.com/office/officeart/2005/8/layout/cycle8"/>
    <dgm:cxn modelId="{21B841BB-FEE5-4DD5-9BC1-892DE0B1E221}" type="presOf" srcId="{E39F9D4D-A708-4EB1-9B36-E9C5536A416C}" destId="{3F717D5A-7F36-4BF2-A103-B27356539D43}" srcOrd="1" destOrd="0" presId="urn:microsoft.com/office/officeart/2005/8/layout/cycle8"/>
    <dgm:cxn modelId="{8B14DC22-F549-441F-BFAA-D797154BFB57}" type="presOf" srcId="{983D97B6-58B8-4162-9890-0EEC5543BC35}" destId="{1E138A56-3B22-4F6B-AF21-38332A407612}" srcOrd="0" destOrd="0" presId="urn:microsoft.com/office/officeart/2005/8/layout/cycle8"/>
    <dgm:cxn modelId="{680C8C2A-33D1-4F8F-A259-9F7D1782AF4E}" type="presParOf" srcId="{1E138A56-3B22-4F6B-AF21-38332A407612}" destId="{9D1F575B-48FE-4397-9F32-F29B581A7684}" srcOrd="0" destOrd="0" presId="urn:microsoft.com/office/officeart/2005/8/layout/cycle8"/>
    <dgm:cxn modelId="{EC6045D6-51AB-416B-A4EE-2C43C9C067A0}" type="presParOf" srcId="{1E138A56-3B22-4F6B-AF21-38332A407612}" destId="{B993E49E-3E5B-4D95-A47B-D10B71E814AD}" srcOrd="1" destOrd="0" presId="urn:microsoft.com/office/officeart/2005/8/layout/cycle8"/>
    <dgm:cxn modelId="{086D0E2B-92AF-4155-89FA-AC1109EB4763}" type="presParOf" srcId="{1E138A56-3B22-4F6B-AF21-38332A407612}" destId="{D567E50D-9D2A-41C8-8D96-263E1F74668D}" srcOrd="2" destOrd="0" presId="urn:microsoft.com/office/officeart/2005/8/layout/cycle8"/>
    <dgm:cxn modelId="{86FA73E7-ADCE-4797-B4F1-FAD85AD8A338}" type="presParOf" srcId="{1E138A56-3B22-4F6B-AF21-38332A407612}" destId="{7689B1AB-4CA6-4820-BF41-B7DA29E68944}" srcOrd="3" destOrd="0" presId="urn:microsoft.com/office/officeart/2005/8/layout/cycle8"/>
    <dgm:cxn modelId="{DF09C1EE-CE8F-4D4C-807C-1A8037DDF7E0}" type="presParOf" srcId="{1E138A56-3B22-4F6B-AF21-38332A407612}" destId="{5A9283DA-AFFD-4A9E-808A-B29DE75EC4D6}" srcOrd="4" destOrd="0" presId="urn:microsoft.com/office/officeart/2005/8/layout/cycle8"/>
    <dgm:cxn modelId="{52CA65E5-4B2D-465D-804F-83136160FC1B}" type="presParOf" srcId="{1E138A56-3B22-4F6B-AF21-38332A407612}" destId="{C3259E5C-DAF8-46AF-9C36-9C3EF677B17C}" srcOrd="5" destOrd="0" presId="urn:microsoft.com/office/officeart/2005/8/layout/cycle8"/>
    <dgm:cxn modelId="{13520DF4-4585-4B1C-98EA-8B68641A985E}" type="presParOf" srcId="{1E138A56-3B22-4F6B-AF21-38332A407612}" destId="{77B563F0-4D18-4B8B-A7C3-F1BCBD1E2D1C}" srcOrd="6" destOrd="0" presId="urn:microsoft.com/office/officeart/2005/8/layout/cycle8"/>
    <dgm:cxn modelId="{A0C98ED9-D5A8-4AD2-8944-A645BDB2A9E1}" type="presParOf" srcId="{1E138A56-3B22-4F6B-AF21-38332A407612}" destId="{12C83DAA-B0C1-4BD7-A3D5-FF97E8DE58A3}" srcOrd="7" destOrd="0" presId="urn:microsoft.com/office/officeart/2005/8/layout/cycle8"/>
    <dgm:cxn modelId="{E702DB26-3EF8-4F69-B911-CD1743488178}" type="presParOf" srcId="{1E138A56-3B22-4F6B-AF21-38332A407612}" destId="{E62DD0D6-52B2-49B6-8E0B-43F8D8AEF301}" srcOrd="8" destOrd="0" presId="urn:microsoft.com/office/officeart/2005/8/layout/cycle8"/>
    <dgm:cxn modelId="{1CF3A71E-68D8-4679-B822-4560FFBFFB78}" type="presParOf" srcId="{1E138A56-3B22-4F6B-AF21-38332A407612}" destId="{3F0D809A-5134-4475-9376-16C5F5B30FE3}" srcOrd="9" destOrd="0" presId="urn:microsoft.com/office/officeart/2005/8/layout/cycle8"/>
    <dgm:cxn modelId="{41BC6FD3-9479-4AEC-B20E-3674B35254AF}" type="presParOf" srcId="{1E138A56-3B22-4F6B-AF21-38332A407612}" destId="{7F1BD94D-B9E2-4D84-AF6F-0B7FCAE3068B}" srcOrd="10" destOrd="0" presId="urn:microsoft.com/office/officeart/2005/8/layout/cycle8"/>
    <dgm:cxn modelId="{CDF32C9F-40CF-47B9-B2F2-795FFB2573EB}" type="presParOf" srcId="{1E138A56-3B22-4F6B-AF21-38332A407612}" destId="{3F717D5A-7F36-4BF2-A103-B27356539D43}" srcOrd="11" destOrd="0" presId="urn:microsoft.com/office/officeart/2005/8/layout/cycle8"/>
    <dgm:cxn modelId="{0915AB71-DC99-49CE-9142-D60CF2135C3A}" type="presParOf" srcId="{1E138A56-3B22-4F6B-AF21-38332A407612}" destId="{E01F8745-0F0A-4BE7-9D4E-290A962F2F15}" srcOrd="12" destOrd="0" presId="urn:microsoft.com/office/officeart/2005/8/layout/cycle8"/>
    <dgm:cxn modelId="{9805E9FA-9487-4B5C-B182-EFAC0B76CDBA}" type="presParOf" srcId="{1E138A56-3B22-4F6B-AF21-38332A407612}" destId="{77EB454D-CED6-4EE9-9FA4-2C0BBD1EB1FE}" srcOrd="13" destOrd="0" presId="urn:microsoft.com/office/officeart/2005/8/layout/cycle8"/>
    <dgm:cxn modelId="{109E87F4-F24D-4B34-9B40-0F1ACB4D3773}" type="presParOf" srcId="{1E138A56-3B22-4F6B-AF21-38332A407612}" destId="{1E0601F5-E983-43F0-849F-913987ABFE2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F575B-48FE-4397-9F32-F29B581A7684}">
      <dsp:nvSpPr>
        <dsp:cNvPr id="0" name=""/>
        <dsp:cNvSpPr/>
      </dsp:nvSpPr>
      <dsp:spPr>
        <a:xfrm>
          <a:off x="2010616" y="800816"/>
          <a:ext cx="4012708" cy="415647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5409" y="1681594"/>
        <a:ext cx="1433110" cy="1237046"/>
      </dsp:txXfrm>
    </dsp:sp>
    <dsp:sp modelId="{5A9283DA-AFFD-4A9E-808A-B29DE75EC4D6}">
      <dsp:nvSpPr>
        <dsp:cNvPr id="0" name=""/>
        <dsp:cNvSpPr/>
      </dsp:nvSpPr>
      <dsp:spPr>
        <a:xfrm>
          <a:off x="1830068" y="1120694"/>
          <a:ext cx="4182527" cy="3848414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5908" y="3617582"/>
        <a:ext cx="2240639" cy="1007917"/>
      </dsp:txXfrm>
    </dsp:sp>
    <dsp:sp modelId="{E62DD0D6-52B2-49B6-8E0B-43F8D8AEF301}">
      <dsp:nvSpPr>
        <dsp:cNvPr id="0" name=""/>
        <dsp:cNvSpPr/>
      </dsp:nvSpPr>
      <dsp:spPr>
        <a:xfrm>
          <a:off x="1826979" y="804787"/>
          <a:ext cx="3997430" cy="414853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90014" y="1683881"/>
        <a:ext cx="1427653" cy="1234683"/>
      </dsp:txXfrm>
    </dsp:sp>
    <dsp:sp modelId="{E01F8745-0F0A-4BE7-9D4E-290A962F2F15}">
      <dsp:nvSpPr>
        <dsp:cNvPr id="0" name=""/>
        <dsp:cNvSpPr/>
      </dsp:nvSpPr>
      <dsp:spPr>
        <a:xfrm>
          <a:off x="1410486" y="271630"/>
          <a:ext cx="5218626" cy="521862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B454D-CED6-4EE9-9FA4-2C0BBD1EB1FE}">
      <dsp:nvSpPr>
        <dsp:cNvPr id="0" name=""/>
        <dsp:cNvSpPr/>
      </dsp:nvSpPr>
      <dsp:spPr>
        <a:xfrm>
          <a:off x="1313806" y="583977"/>
          <a:ext cx="5218626" cy="49274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601F5-E983-43F0-849F-913987ABFE25}">
      <dsp:nvSpPr>
        <dsp:cNvPr id="0" name=""/>
        <dsp:cNvSpPr/>
      </dsp:nvSpPr>
      <dsp:spPr>
        <a:xfrm>
          <a:off x="1218502" y="271661"/>
          <a:ext cx="5218626" cy="521862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>
              <a:defRPr/>
            </a:pPr>
            <a:fld id="{ADAC082E-DB33-4030-B56B-502CE510A322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BFB6E227-B24C-48F7-AD9B-42D67744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54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>
              <a:defRPr/>
            </a:pPr>
            <a:fld id="{C0A8B461-9E40-496D-BD74-3C7BA955978B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004CE4C1-93C8-4D1D-A906-08DECAA85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95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7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6B683E-75D1-4C50-95F2-67B5B463DA78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7033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 userDrawn="1"/>
        </p:nvSpPr>
        <p:spPr>
          <a:xfrm>
            <a:off x="9526" y="0"/>
            <a:ext cx="9134475" cy="6858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635072" y="2869769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 userDrawn="1"/>
        </p:nvSpPr>
        <p:spPr>
          <a:xfrm>
            <a:off x="0" y="11"/>
            <a:ext cx="9129600" cy="68437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76" y="11"/>
            <a:ext cx="8388424" cy="975204"/>
          </a:xfrm>
        </p:spPr>
        <p:txBody>
          <a:bodyPr/>
          <a:lstStyle>
            <a:lvl1pPr algn="ctr">
              <a:def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605713" y="6561137"/>
            <a:ext cx="1528762" cy="258763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0EFA6CDE-2ECA-4568-8647-1AA95A0FD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4" descr="ГербКубани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8994" y="112378"/>
            <a:ext cx="635276" cy="7826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6737350"/>
            <a:ext cx="9144000" cy="1206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806"/>
            <a:ext cx="2895600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63059FD3-8F7A-46A2-9A08-5F5F74C34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9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" r="8695" b="77383"/>
          <a:stretch/>
        </p:blipFill>
        <p:spPr bwMode="auto">
          <a:xfrm>
            <a:off x="0" y="0"/>
            <a:ext cx="9144000" cy="98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938" y="5358809"/>
            <a:ext cx="9029736" cy="1325973"/>
          </a:xfrm>
          <a:prstGeom prst="roundRect">
            <a:avLst>
              <a:gd name="adj" fmla="val 52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5349" y="1073888"/>
            <a:ext cx="2392325" cy="5617479"/>
          </a:xfrm>
          <a:prstGeom prst="roundRect">
            <a:avLst>
              <a:gd name="adj" fmla="val 5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29713" cy="6858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7131" y="5390853"/>
            <a:ext cx="65818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Марина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Владимировна Лещенко,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педагог-психолог 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СОШ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№ 24 г. Краснодара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 января 2017 года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11" name="TextBox 2"/>
          <p:cNvSpPr txBox="1">
            <a:spLocks noChangeArrowheads="1"/>
          </p:cNvSpPr>
          <p:nvPr/>
        </p:nvSpPr>
        <p:spPr bwMode="auto">
          <a:xfrm>
            <a:off x="215900" y="2387085"/>
            <a:ext cx="63243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Психологическая готовность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детей и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родителей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к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сдаче экзаменов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7" name="Rectangle 17"/>
          <p:cNvSpPr>
            <a:spLocks noChangeArrowheads="1"/>
          </p:cNvSpPr>
          <p:nvPr/>
        </p:nvSpPr>
        <p:spPr bwMode="gray">
          <a:xfrm>
            <a:off x="7938" y="6524681"/>
            <a:ext cx="9121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334" y="256335"/>
            <a:ext cx="529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Краевое родительское собрание</a:t>
            </a:r>
          </a:p>
        </p:txBody>
      </p:sp>
      <p:pic>
        <p:nvPicPr>
          <p:cNvPr id="9" name="Picture 4" descr="ГербКубани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479" y="112377"/>
            <a:ext cx="1118488" cy="1377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files.kabobo.ru/tw_files2/urls_1501/6/d-5261/5261_html_m1ab692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10" y="2950178"/>
            <a:ext cx="2103798" cy="14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verhniy-gorod.ru/thumb/dwmFO-JPnX9XcI4tU3S5eQ/360r300/607531/67ba8ffa0b5d6f6851731a2a72b528e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10" y="1373217"/>
            <a:ext cx="2099394" cy="13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rb7.ru/system/images/image_links/311401/im1582164122-5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10" y="4670140"/>
            <a:ext cx="2103798" cy="15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181409" y="1235086"/>
            <a:ext cx="3824281" cy="4957549"/>
          </a:xfrm>
          <a:prstGeom prst="roundRect">
            <a:avLst>
              <a:gd name="adj" fmla="val 5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1022" y="1269762"/>
            <a:ext cx="3795824" cy="4922874"/>
          </a:xfrm>
          <a:prstGeom prst="roundRect">
            <a:avLst>
              <a:gd name="adj" fmla="val 5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Экзамен – это… ?</a:t>
            </a:r>
            <a:endParaRPr lang="ru-RU" sz="4000" dirty="0"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8" y="1496235"/>
            <a:ext cx="32400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25" y="1373310"/>
            <a:ext cx="1945993" cy="29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61771" y="4260914"/>
            <a:ext cx="2952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сомнение,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волнение, неуверенность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152954" y="4376754"/>
            <a:ext cx="38527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жизненный опыт,</a:t>
            </a:r>
          </a:p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своих способностей,</a:t>
            </a:r>
          </a:p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возможностей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572540" y="3567865"/>
            <a:ext cx="1937315" cy="14322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870217" y="3991608"/>
            <a:ext cx="1341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172404778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психологической готовности к ЕГЭ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29880063"/>
              </p:ext>
            </p:extLst>
          </p:nvPr>
        </p:nvGraphicFramePr>
        <p:xfrm>
          <a:off x="754913" y="931935"/>
          <a:ext cx="7878724" cy="552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2647" y="1507072"/>
            <a:ext cx="245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Эмоциональная готовность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1734" y="1460906"/>
            <a:ext cx="3327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Информированность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3380" y="6217550"/>
            <a:ext cx="245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Знания</a:t>
            </a:r>
            <a:endParaRPr lang="ru-RU" sz="2800" dirty="0"/>
          </a:p>
        </p:txBody>
      </p:sp>
      <p:pic>
        <p:nvPicPr>
          <p:cNvPr id="3074" name="Picture 2" descr="https://commspalaver.files.wordpress.com/2014/09/dreamstime_xs_393813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32" b="12963"/>
          <a:stretch/>
        </p:blipFill>
        <p:spPr bwMode="auto">
          <a:xfrm>
            <a:off x="3951522" y="4458972"/>
            <a:ext cx="1503336" cy="13944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xelbrush.ru/uploads/posts/2008-12/1229330181_science_icons_vec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67" r="100000">
                        <a14:foregroundMark x1="3833" y1="13311" x2="3833" y2="13311"/>
                        <a14:foregroundMark x1="67500" y1="10483" x2="67500" y2="10483"/>
                        <a14:foregroundMark x1="74000" y1="19634" x2="74000" y2="19634"/>
                        <a14:foregroundMark x1="24000" y1="26955" x2="24000" y2="26955"/>
                        <a14:foregroundMark x1="83333" y1="59567" x2="83333" y2="59567"/>
                        <a14:foregroundMark x1="81333" y1="14809" x2="81333" y2="14809"/>
                        <a14:backgroundMark x1="49833" y1="49917" x2="49833" y2="4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10" y="2453167"/>
            <a:ext cx="1445467" cy="14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ngicon.ru/data/media/3/lik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1" y="2619377"/>
            <a:ext cx="1115459" cy="11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6469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которую </a:t>
            </a:r>
            <a:r>
              <a:rPr lang="ru-RU" dirty="0"/>
              <a:t>необходимо знать родителям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1816" y="1270949"/>
            <a:ext cx="67271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место проведения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удаления с экзамена, изменения и аннулирования результата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подачи и рассмотрения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место ознакомления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ЕГЭ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приёма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в ВУЗ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6" name="Picture 8" descr="http://www.fainaidea.com/wp-content/uploads/2016/12/telef1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3" y="2275368"/>
            <a:ext cx="1152327" cy="74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alashover.ru/picture/news/602_4fa2daab2b1347f88b20b9411b58cf1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1" y="4793934"/>
            <a:ext cx="1111853" cy="7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bisakomputer.com/wp-content/uploads/2014/08/Calend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1" y="1111460"/>
            <a:ext cx="1003680" cy="10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bookin.org.ru/book/10338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8" y="3323215"/>
            <a:ext cx="1074386" cy="1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vestor-ru.ru/_img/obuchenie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t="17833" r="13052" b="13413"/>
          <a:stretch/>
        </p:blipFill>
        <p:spPr bwMode="auto">
          <a:xfrm>
            <a:off x="737798" y="5660189"/>
            <a:ext cx="1074386" cy="10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071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99591" y="1871330"/>
            <a:ext cx="4348716" cy="4746625"/>
          </a:xfrm>
          <a:prstGeom prst="roundRect">
            <a:avLst>
              <a:gd name="adj" fmla="val 5268"/>
            </a:avLst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326" y="1871331"/>
            <a:ext cx="4263656" cy="4746626"/>
          </a:xfrm>
          <a:prstGeom prst="roundRect">
            <a:avLst>
              <a:gd name="adj" fmla="val 5268"/>
            </a:avLst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стресса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sz="quarter" idx="4294967295"/>
          </p:nvPr>
        </p:nvSpPr>
        <p:spPr>
          <a:xfrm>
            <a:off x="106326" y="2115880"/>
            <a:ext cx="4329961" cy="425752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запоминанием новой информации;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с концентрацией внимания;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забывчивость, неорганизованность;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 беспокойство;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тревога или скачки мыслей;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беспорядок, который не волнует;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трудности в принятии решения;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недальновидность;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бессонница, ночные кошмары;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пессимизм;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тревожные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мечты</a:t>
            </a:r>
            <a:endParaRPr lang="ru-RU" dirty="0" smtClean="0"/>
          </a:p>
        </p:txBody>
      </p:sp>
      <p:sp>
        <p:nvSpPr>
          <p:cNvPr id="5" name="Объект 5"/>
          <p:cNvSpPr>
            <a:spLocks noGrp="1"/>
          </p:cNvSpPr>
          <p:nvPr>
            <p:ph sz="quarter" idx="4294967295"/>
          </p:nvPr>
        </p:nvSpPr>
        <p:spPr>
          <a:xfrm>
            <a:off x="4703356" y="2142227"/>
            <a:ext cx="4391025" cy="447572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беспокойство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чувство вины;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депрессия и ощущение несчастья;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капризность;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раздражительность 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гнев, разочарование, враждебность;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внезапные приступы паники;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одиночества и изоляции;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невозможность расслабиться;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частые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перепады настроения;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ощущение перегруженности;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тревога, нервозность;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чрезмерная реакция на маленькие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неприятности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4549" y="1096841"/>
            <a:ext cx="3923414" cy="95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стресса: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5284" y="1096840"/>
            <a:ext cx="4167962" cy="95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Эмоциональные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стресса:</a:t>
            </a:r>
          </a:p>
        </p:txBody>
      </p:sp>
      <p:pic>
        <p:nvPicPr>
          <p:cNvPr id="5122" name="Picture 2" descr="https://iveronicawalsh.files.wordpress.com/2010/09/dreamstime_8769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17" y="882502"/>
            <a:ext cx="1431852" cy="1073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514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помочь </a:t>
            </a:r>
            <a:r>
              <a:rPr lang="ru-RU" dirty="0" smtClean="0"/>
              <a:t>ребёнку </a:t>
            </a:r>
            <a:br>
              <a:rPr lang="ru-RU" dirty="0" smtClean="0"/>
            </a:br>
            <a:r>
              <a:rPr lang="ru-RU" dirty="0" smtClean="0"/>
              <a:t>справиться с </a:t>
            </a:r>
            <a:r>
              <a:rPr lang="ru-RU" dirty="0"/>
              <a:t>эмоциональным напряжением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5573" y="1172387"/>
            <a:ext cx="3334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Физические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5573" y="1621800"/>
            <a:ext cx="6688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укрепляет организм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делает его энергичным, выносливым, устойчивым к эмоциональным нагрузкам.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приучить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активным видам деятельности: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плавание, велосипедные прогулки</a:t>
            </a:r>
            <a:endParaRPr lang="ru-RU" dirty="0"/>
          </a:p>
        </p:txBody>
      </p:sp>
      <p:pic>
        <p:nvPicPr>
          <p:cNvPr id="8200" name="Picture 8" descr="http://zdesiseichas33.ru/wp-content/uploads/2015/09/hodba-s-palkami-1024x53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t="1882" r="37860" b="38025"/>
          <a:stretch/>
        </p:blipFill>
        <p:spPr bwMode="auto">
          <a:xfrm>
            <a:off x="148857" y="1541719"/>
            <a:ext cx="1801019" cy="10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5573" y="3136601"/>
            <a:ext cx="4482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Избавление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негативных эмоций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5573" y="3548465"/>
            <a:ext cx="6815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помочь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избавиться от негативных мыслей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ощущений, которые не дают покоя. Можно завести дневник,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котором он бы описывал свои чувства, тем самым освобождаясь от них и понимая, что за ними стояло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5573" y="5062221"/>
            <a:ext cx="6687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Определение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видов деятельности,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помощью которых можно отдохнуть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45573" y="5740451"/>
            <a:ext cx="6688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время на отдых. Это могут быть встречи с друзьями, совместные посещения культурных мероприятий, чтение художественной литературы</a:t>
            </a:r>
            <a:endParaRPr lang="ru-RU" dirty="0"/>
          </a:p>
        </p:txBody>
      </p:sp>
      <p:pic>
        <p:nvPicPr>
          <p:cNvPr id="8206" name="Picture 14" descr="http://cliparts.co/cliparts/8T6/Lae/8T6Lae7T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5" y="3247633"/>
            <a:ext cx="1207577" cy="150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iconsearch.ru/uploads/icons/webdesigncreative/128x128/shake-hand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7" y="539841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445577" y="2998381"/>
            <a:ext cx="8400711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45576" y="5033414"/>
            <a:ext cx="8400711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5148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помочь </a:t>
            </a:r>
            <a:r>
              <a:rPr lang="ru-RU" dirty="0" smtClean="0"/>
              <a:t>ребёнку </a:t>
            </a:r>
            <a:br>
              <a:rPr lang="ru-RU" dirty="0" smtClean="0"/>
            </a:br>
            <a:r>
              <a:rPr lang="ru-RU" dirty="0" smtClean="0"/>
              <a:t>справиться с </a:t>
            </a:r>
            <a:r>
              <a:rPr lang="ru-RU" dirty="0"/>
              <a:t>эмоциональным напряжением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5573" y="1172387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Планирование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5573" y="1621800"/>
            <a:ext cx="6688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планировать свой день. Если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предстоит выполнение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нелёгкой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задачи, лучше разделить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части и выполнять каждую часть 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определённый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промежуток времени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5573" y="3211032"/>
            <a:ext cx="6815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Обращение за помощью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5573" y="3995051"/>
            <a:ext cx="6815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должен справляться со всем в одиночку. Если у него слишком много обязанностей, он может попросить о помощи родителей, братьев,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сестёр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друзей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5573" y="5168551"/>
            <a:ext cx="6687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Полноценный сон и хорошее питание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45573" y="5804249"/>
            <a:ext cx="6688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необходимы для того чтобы справляться с трудностями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45577" y="2998381"/>
            <a:ext cx="8400711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45576" y="5033414"/>
            <a:ext cx="8400711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https://s3.amazonaws.com/playstore/images/102cbef5d1dd0dea488748d7180d40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4" y="1115678"/>
            <a:ext cx="1389972" cy="1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andreapol.tverlib.ru/sites/default/files/languages3/languages4/1029784__all-together-friends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" y="3405596"/>
            <a:ext cx="1885087" cy="11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iserootsnutrition.com/wp-content/uploads/2015/10/bed-307817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4" y="5124684"/>
            <a:ext cx="1066508" cy="6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xcellfitness.co.in/wp-content/uploads/2013/08/nutrition-icon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64" y="5663542"/>
            <a:ext cx="924815" cy="9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3332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помочь </a:t>
            </a:r>
            <a:r>
              <a:rPr lang="ru-RU" dirty="0" smtClean="0"/>
              <a:t>ребёнку </a:t>
            </a:r>
            <a:br>
              <a:rPr lang="ru-RU" dirty="0" smtClean="0"/>
            </a:br>
            <a:r>
              <a:rPr lang="ru-RU" dirty="0" smtClean="0"/>
              <a:t>справиться </a:t>
            </a:r>
            <a:r>
              <a:rPr lang="ru-RU" dirty="0"/>
              <a:t>с эмоциональным напряжением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634" y="1117822"/>
            <a:ext cx="2988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ситуации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5496" y="1757998"/>
            <a:ext cx="7434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ваш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потерпел в чем-то неудачу, научите его извлекать из этого пользу.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того, чтобы ругать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себя: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плохо написал контрольную,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я  ничего не умею делать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ничего у меня не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получается». 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реально смотреть на вещи: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плохо написал работу, значит, что-то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недоучил». 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ему в следующий раз избегать подобных неприятностей и верить в свои силы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crm-rb.ru/img/ico/323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7" y="2137144"/>
            <a:ext cx="1102482" cy="11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jornalberts.com/wp-content/uploads/2009/10/questionmar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0" y="3888655"/>
            <a:ext cx="1134139" cy="15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141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307805" y="1605516"/>
            <a:ext cx="6911162" cy="3848985"/>
          </a:xfrm>
          <a:prstGeom prst="cloudCallout">
            <a:avLst>
              <a:gd name="adj1" fmla="val -47295"/>
              <a:gd name="adj2" fmla="val 448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000" y="881781"/>
            <a:ext cx="2901905" cy="1979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32769" y="4525571"/>
            <a:ext cx="3136547" cy="2129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10675" y="2228939"/>
            <a:ext cx="48841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все ПОБЕДЫ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начинаются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 ПОБЕДЫ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над САМИМ СОБОЙ!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" r="8695" b="77383"/>
          <a:stretch/>
        </p:blipFill>
        <p:spPr bwMode="auto">
          <a:xfrm>
            <a:off x="0" y="0"/>
            <a:ext cx="9144000" cy="98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165" y="286139"/>
            <a:ext cx="4563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Краевое родительское собрание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5148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db2004c029gl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23474</TotalTime>
  <Words>363</Words>
  <Application>Microsoft Office PowerPoint</Application>
  <PresentationFormat>Экран (4:3)</PresentationFormat>
  <Paragraphs>79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cdb2004c029gl</vt:lpstr>
      <vt:lpstr>Презентация PowerPoint</vt:lpstr>
      <vt:lpstr>Экзамен – это… ?</vt:lpstr>
      <vt:lpstr>Модель психологической готовности к ЕГЭ </vt:lpstr>
      <vt:lpstr>Информация,  которую необходимо знать родителям</vt:lpstr>
      <vt:lpstr>Признаки стресса</vt:lpstr>
      <vt:lpstr>Как помочь ребёнку  справиться с эмоциональным напряжением</vt:lpstr>
      <vt:lpstr>Как помочь ребёнку  справиться с эмоциональным напряжением</vt:lpstr>
      <vt:lpstr>Как помочь ребёнку  справиться с эмоциональным напряжением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Барышев</dc:creator>
  <cp:lastModifiedBy>Н А</cp:lastModifiedBy>
  <cp:revision>1495</cp:revision>
  <cp:lastPrinted>2016-01-13T15:29:13Z</cp:lastPrinted>
  <dcterms:created xsi:type="dcterms:W3CDTF">2011-11-26T13:57:31Z</dcterms:created>
  <dcterms:modified xsi:type="dcterms:W3CDTF">2017-01-17T13:13:38Z</dcterms:modified>
</cp:coreProperties>
</file>