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0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69449" autoAdjust="0"/>
  </p:normalViewPr>
  <p:slideViewPr>
    <p:cSldViewPr>
      <p:cViewPr varScale="1">
        <p:scale>
          <a:sx n="46" d="100"/>
          <a:sy n="46" d="100"/>
        </p:scale>
        <p:origin x="-17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86FE-277F-41AC-A65B-4BCB32F28E28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310-E9C0-4B98-8D5B-E3B72892B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72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86FE-277F-41AC-A65B-4BCB32F28E28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310-E9C0-4B98-8D5B-E3B72892B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01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86FE-277F-41AC-A65B-4BCB32F28E28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310-E9C0-4B98-8D5B-E3B72892B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59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86FE-277F-41AC-A65B-4BCB32F28E28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310-E9C0-4B98-8D5B-E3B72892B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80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86FE-277F-41AC-A65B-4BCB32F28E28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310-E9C0-4B98-8D5B-E3B72892B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58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86FE-277F-41AC-A65B-4BCB32F28E28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310-E9C0-4B98-8D5B-E3B72892B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00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86FE-277F-41AC-A65B-4BCB32F28E28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310-E9C0-4B98-8D5B-E3B72892B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76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86FE-277F-41AC-A65B-4BCB32F28E28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310-E9C0-4B98-8D5B-E3B72892B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49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86FE-277F-41AC-A65B-4BCB32F28E28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310-E9C0-4B98-8D5B-E3B72892B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894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86FE-277F-41AC-A65B-4BCB32F28E28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310-E9C0-4B98-8D5B-E3B72892B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04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86FE-277F-41AC-A65B-4BCB32F28E28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310-E9C0-4B98-8D5B-E3B72892B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1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94" y="0"/>
            <a:ext cx="9154894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B86FE-277F-41AC-A65B-4BCB32F28E28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F9310-E9C0-4B98-8D5B-E3B72892B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10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Doc\Мероприятия\2014-02-25 Краевое родительское собрание\Информационные плакаты ЕГЭ\in_img_201113_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595" b="85600"/>
          <a:stretch/>
        </p:blipFill>
        <p:spPr bwMode="auto">
          <a:xfrm>
            <a:off x="0" y="1700808"/>
            <a:ext cx="9144000" cy="14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Права и обязанности </a:t>
            </a:r>
            <a:br>
              <a:rPr lang="ru-RU" sz="3600" dirty="0" smtClean="0"/>
            </a:br>
            <a:r>
              <a:rPr lang="ru-RU" sz="3600" dirty="0" smtClean="0"/>
              <a:t>участников ЕГЭ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1057672"/>
          </a:xfrm>
        </p:spPr>
        <p:txBody>
          <a:bodyPr>
            <a:normAutofit fontScale="92500"/>
          </a:bodyPr>
          <a:lstStyle/>
          <a:p>
            <a:r>
              <a:rPr lang="ru-RU" sz="1800" b="1" dirty="0" smtClean="0"/>
              <a:t>Савельева Светлана Валерьевна, начальник отдела по контролю (надзору) в сфере образования министерства образования, науки и молодёжной политики Краснодарского края</a:t>
            </a:r>
            <a:endParaRPr lang="ru-RU" sz="1800" b="1" dirty="0"/>
          </a:p>
        </p:txBody>
      </p:sp>
      <p:pic>
        <p:nvPicPr>
          <p:cNvPr id="1030" name="Picture 6" descr="C:\Users\Назаревский.DES\Pictures\header_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4773"/>
            <a:ext cx="2313030" cy="157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Doc\Мероприятия\2014-02-25 Краевое родительское собрание\Информационные плакаты ЕГЭ\in_img_201113_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595" b="85600"/>
          <a:stretch/>
        </p:blipFill>
        <p:spPr bwMode="auto">
          <a:xfrm>
            <a:off x="0" y="5301208"/>
            <a:ext cx="9144000" cy="72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:\Doc\Мероприятия\2014-02-25 Краевое родительское собрание\Информационные плакаты ЕГЭ\in_img_201113_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595" b="85600"/>
          <a:stretch/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Doc\Мероприятия\2014-02-25 Краевое родительское собрание\Информационные плакаты ЕГЭ\in_img_201113_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595" b="85600"/>
          <a:stretch/>
        </p:blipFill>
        <p:spPr bwMode="auto">
          <a:xfrm>
            <a:off x="0" y="9614"/>
            <a:ext cx="9144000" cy="14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20554"/>
            <a:ext cx="2360889" cy="138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350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Doc\Мероприятия\2014-02-25 Краевое родительское собрание\Информационные плакаты ЕГЭ\in_img_201113_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595" b="85600"/>
          <a:stretch/>
        </p:blipFill>
        <p:spPr bwMode="auto">
          <a:xfrm>
            <a:off x="0" y="1"/>
            <a:ext cx="9144000" cy="1016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Разрешается</a:t>
            </a:r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/>
        </p:nvSpPr>
        <p:spPr>
          <a:xfrm>
            <a:off x="513803" y="2099295"/>
            <a:ext cx="7920879" cy="226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buFont typeface="Wingdings" pitchFamily="2" charset="2"/>
              <a:buChar char="ü"/>
            </a:pP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spcBef>
                <a:spcPts val="1800"/>
              </a:spcBef>
              <a:buFont typeface="Wingdings" pitchFamily="2" charset="2"/>
              <a:buChar char="ü"/>
            </a:pP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попросить 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</a:rPr>
              <a:t>у организаторов: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          - дополнительный 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</a:rPr>
              <a:t>бланк 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черновика;</a:t>
            </a:r>
          </a:p>
          <a:p>
            <a:pPr marL="447675" indent="-447675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          - дополнительный 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</a:rPr>
              <a:t>бланк ответов на задания 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      с 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</a:rPr>
              <a:t>развернутым ответом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ru-RU" sz="2200" b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spcBef>
                <a:spcPts val="1800"/>
              </a:spcBef>
              <a:buFont typeface="Wingdings" pitchFamily="2" charset="2"/>
              <a:buChar char="ü"/>
            </a:pP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1700809"/>
            <a:ext cx="8097411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6676" y="5175522"/>
            <a:ext cx="8123161" cy="557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3803" y="2780928"/>
            <a:ext cx="8123161" cy="1512168"/>
          </a:xfrm>
          <a:prstGeom prst="roundRect">
            <a:avLst>
              <a:gd name="adj" fmla="val 1072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3803" y="4397554"/>
            <a:ext cx="8123161" cy="7178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-15084"/>
            <a:ext cx="1784825" cy="1046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579913" y="1124744"/>
            <a:ext cx="8123160" cy="5084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202294"/>
            <a:ext cx="75608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задавать вопросы только по процедуре  экзамена</a:t>
            </a:r>
            <a:endParaRPr lang="ru-RU" sz="2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5576" y="1700808"/>
            <a:ext cx="69127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buFont typeface="Wingdings" pitchFamily="2" charset="2"/>
              <a:buChar char="ü"/>
            </a:pP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   заменить 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</a:rPr>
              <a:t>комплект экзаменационных материалов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9552" y="2276872"/>
            <a:ext cx="8123161" cy="4308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2276872"/>
            <a:ext cx="365748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buFont typeface="Wingdings" pitchFamily="2" charset="2"/>
              <a:buChar char="ü"/>
            </a:pP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  делать пометки в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</a:rPr>
              <a:t>КИМах</a:t>
            </a:r>
            <a:endParaRPr lang="ru-RU" sz="2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97227" y="5876679"/>
            <a:ext cx="678308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покинуть 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</a:rPr>
              <a:t>ППЭ, не дожидаясь  окончания экзамена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4416" y="5845092"/>
            <a:ext cx="8123160" cy="5084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53885" y="4385378"/>
            <a:ext cx="75608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выйти из аудитории при необходимости, в том числе в медицинский кабинет;</a:t>
            </a:r>
            <a:endParaRPr lang="ru-RU" sz="2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9913" y="5269723"/>
            <a:ext cx="831256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присутствовать при упаковке экзаменационных материалов;</a:t>
            </a:r>
            <a:endParaRPr lang="ru-RU" sz="2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76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Doc\Мероприятия\2014-02-25 Краевое родительское собрание\Информационные плакаты ЕГЭ\in_img_201113_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595" b="85600"/>
          <a:stretch/>
        </p:blipFill>
        <p:spPr bwMode="auto">
          <a:xfrm>
            <a:off x="0" y="1"/>
            <a:ext cx="9144000" cy="1016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 забудьте</a:t>
            </a:r>
            <a:endParaRPr lang="ru-RU" dirty="0"/>
          </a:p>
        </p:txBody>
      </p:sp>
      <p:pic>
        <p:nvPicPr>
          <p:cNvPr id="2050" name="Picture 2" descr="D:\Doc\Мероприятия\2014-02-25 Краевое родительское собрание\Информационные плакаты ЕГЭ\in_img_201113_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34"/>
          <a:stretch/>
        </p:blipFill>
        <p:spPr bwMode="auto">
          <a:xfrm>
            <a:off x="1619672" y="1016490"/>
            <a:ext cx="5184576" cy="584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599"/>
            <a:ext cx="1656185" cy="971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167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Doc\Мероприятия\2014-02-25 Краевое родительское собрание\Информационные плакаты ЕГЭ\in_img_201113_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595" b="85600"/>
          <a:stretch/>
        </p:blipFill>
        <p:spPr bwMode="auto">
          <a:xfrm>
            <a:off x="0" y="1"/>
            <a:ext cx="9144000" cy="1016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Запрещается</a:t>
            </a:r>
            <a:endParaRPr lang="ru-RU" dirty="0"/>
          </a:p>
        </p:txBody>
      </p:sp>
      <p:pic>
        <p:nvPicPr>
          <p:cNvPr id="3074" name="Picture 2" descr="D:\Doc\Мероприятия\2014-02-25 Краевое родительское собрание\Информационные плакаты ЕГЭ\in_img_201113_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52"/>
          <a:stretch/>
        </p:blipFill>
        <p:spPr bwMode="auto">
          <a:xfrm>
            <a:off x="2057883" y="1040926"/>
            <a:ext cx="5039486" cy="577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41" y="14039"/>
            <a:ext cx="1709442" cy="100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405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Doc\Мероприятия\2014-02-25 Краевое родительское собрание\Информационные плакаты ЕГЭ\in_img_201113_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595" b="85600"/>
          <a:stretch/>
        </p:blipFill>
        <p:spPr bwMode="auto">
          <a:xfrm>
            <a:off x="0" y="1"/>
            <a:ext cx="9144000" cy="1016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433513"/>
            <a:r>
              <a:rPr lang="ru-RU" dirty="0" smtClean="0"/>
              <a:t>Виды ответственности выпускников, </a:t>
            </a:r>
            <a:br>
              <a:rPr lang="ru-RU" dirty="0" smtClean="0"/>
            </a:br>
            <a:r>
              <a:rPr lang="ru-RU" dirty="0" smtClean="0"/>
              <a:t>нарушивших порядок проведения ЕГЭ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30799" y="1484784"/>
            <a:ext cx="3475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Удаление с экзамена</a:t>
            </a:r>
          </a:p>
        </p:txBody>
      </p:sp>
      <p:sp>
        <p:nvSpPr>
          <p:cNvPr id="7" name="Пятиугольник 6"/>
          <p:cNvSpPr/>
          <p:nvPr/>
        </p:nvSpPr>
        <p:spPr>
          <a:xfrm>
            <a:off x="364105" y="1386064"/>
            <a:ext cx="751511" cy="746792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39827" y="2738797"/>
            <a:ext cx="76526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Отсутствие возможности пересдачи экзамена,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с которого удалён, в текущем году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31640" y="3718773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 случае удаления </a:t>
            </a:r>
            <a:r>
              <a:rPr lang="ru-RU" dirty="0">
                <a:solidFill>
                  <a:srgbClr val="FF0000"/>
                </a:solidFill>
              </a:rPr>
              <a:t>с обязательного экзамена (</a:t>
            </a:r>
            <a:r>
              <a:rPr lang="ru-RU" dirty="0" smtClean="0">
                <a:solidFill>
                  <a:srgbClr val="FF0000"/>
                </a:solidFill>
              </a:rPr>
              <a:t>русский язык, математика), выпускник  </a:t>
            </a:r>
            <a:r>
              <a:rPr lang="ru-RU" dirty="0">
                <a:solidFill>
                  <a:srgbClr val="FF0000"/>
                </a:solidFill>
              </a:rPr>
              <a:t>не получит и аттестат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41368" y="4620258"/>
            <a:ext cx="74791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Составление протокола об административной ответственности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364105" y="2842454"/>
            <a:ext cx="751511" cy="746792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364105" y="4723915"/>
            <a:ext cx="751511" cy="746792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27" y="14395"/>
            <a:ext cx="1647852" cy="96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291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Doc\Мероприятия\2014-02-25 Краевое родительское собрание\Информационные плакаты ЕГЭ\in_img_201113_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595" b="85600"/>
          <a:stretch/>
        </p:blipFill>
        <p:spPr bwMode="auto">
          <a:xfrm>
            <a:off x="0" y="1"/>
            <a:ext cx="9144000" cy="1016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Запреты и на организаторов ЕГЭ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2199346"/>
            <a:ext cx="43209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Иметь при себе средства связи</a:t>
            </a:r>
          </a:p>
        </p:txBody>
      </p:sp>
      <p:pic>
        <p:nvPicPr>
          <p:cNvPr id="9218" name="Picture 2" descr="http://mega-u.ru/sites/default/files/styles/large/public/p1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42" y="1749060"/>
            <a:ext cx="1367367" cy="1362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123728" y="3702222"/>
            <a:ext cx="5199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Оказывать содействие обучающимся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23729" y="5262892"/>
            <a:ext cx="6480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Выносить из аудитории  экзаменационные материалы, фотографировать их</a:t>
            </a:r>
          </a:p>
        </p:txBody>
      </p:sp>
      <p:pic>
        <p:nvPicPr>
          <p:cNvPr id="9220" name="Picture 4" descr="http://www.dw.de/image/0,,15673492_401,0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61" r="9981" b="6195"/>
          <a:stretch/>
        </p:blipFill>
        <p:spPr bwMode="auto">
          <a:xfrm>
            <a:off x="559095" y="5013176"/>
            <a:ext cx="1382305" cy="133043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D:\Doc\На сайт\Запрет знак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95" y="5013176"/>
            <a:ext cx="1294267" cy="1294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 descr="http://images.aif.ru/003/120/eb19e9b53260a1d2a9ba1ac1ad0a798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95" y="3564286"/>
            <a:ext cx="1338385" cy="88937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D:\Doc\На сайт\Запрет знак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95" y="3329149"/>
            <a:ext cx="1294267" cy="1294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07504" y="1086733"/>
            <a:ext cx="8928992" cy="47269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Организаторам ЕГЭ ЗАПРЕЩАЕТСЯ:</a:t>
            </a:r>
            <a:endParaRPr lang="ru-RU" sz="2400" b="1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28" y="1"/>
            <a:ext cx="1712817" cy="1004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405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Doc\Мероприятия\2014-02-25 Краевое родительское собрание\Информационные плакаты ЕГЭ\in_img_20111_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59"/>
          <a:stretch/>
        </p:blipFill>
        <p:spPr bwMode="auto">
          <a:xfrm>
            <a:off x="2123728" y="54591"/>
            <a:ext cx="5395726" cy="680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72" y="188640"/>
            <a:ext cx="15963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405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155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Права и обязанности  участников ЕГЭ</vt:lpstr>
      <vt:lpstr>Разрешается</vt:lpstr>
      <vt:lpstr>Не забудьте</vt:lpstr>
      <vt:lpstr>Запрещается</vt:lpstr>
      <vt:lpstr>Виды ответственности выпускников,  нарушивших порядок проведения ЕГЭ </vt:lpstr>
      <vt:lpstr>Запреты и на организаторов ЕГЭ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ответственности за нарушение правил проведения ЕГЭ</dc:title>
  <dc:creator>Н А</dc:creator>
  <cp:lastModifiedBy>ДепОбрз</cp:lastModifiedBy>
  <cp:revision>24</cp:revision>
  <cp:lastPrinted>2016-10-14T13:41:37Z</cp:lastPrinted>
  <dcterms:created xsi:type="dcterms:W3CDTF">2014-02-25T10:38:56Z</dcterms:created>
  <dcterms:modified xsi:type="dcterms:W3CDTF">2016-10-14T14:38:28Z</dcterms:modified>
</cp:coreProperties>
</file>